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Bebas Neue"/>
      <p:regular r:id="rId19"/>
    </p:embeddedFont>
    <p:embeddedFont>
      <p:font typeface="Fira Sans Extra Condensed Medium"/>
      <p:regular r:id="rId20"/>
      <p:bold r:id="rId21"/>
      <p:italic r:id="rId22"/>
      <p:boldItalic r:id="rId23"/>
    </p:embeddedFont>
    <p:embeddedFont>
      <p:font typeface="Abel"/>
      <p:regular r:id="rId24"/>
    </p:embeddedFont>
    <p:embeddedFont>
      <p:font typeface="Questrial"/>
      <p:regular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regular.fntdata"/><Relationship Id="rId22" Type="http://schemas.openxmlformats.org/officeDocument/2006/relationships/font" Target="fonts/FiraSansExtraCondensedMedium-italic.fntdata"/><Relationship Id="rId21" Type="http://schemas.openxmlformats.org/officeDocument/2006/relationships/font" Target="fonts/FiraSansExtraCondensedMedium-bold.fntdata"/><Relationship Id="rId24" Type="http://schemas.openxmlformats.org/officeDocument/2006/relationships/font" Target="fonts/Abel-regular.fntdata"/><Relationship Id="rId23" Type="http://schemas.openxmlformats.org/officeDocument/2006/relationships/font" Target="fonts/FiraSansExtraCondensed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Questrial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BebasNeue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12df2f0ffa6_1_40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7" name="Google Shape;2097;g12df2f0ffa6_1_40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g3292a74b00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3" name="Google Shape;2463;g3292a74b00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f4041860db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2" name="Google Shape;2472;gf4041860db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3292a74b00a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3292a74b00a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3292a74b00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3292a74b00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2e551497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9" name="Google Shape;2499;g12e551497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g12de7a90d27_0_1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1" name="Google Shape;2201;g12de7a90d27_0_1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12e5514972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12e5514972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3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f4041860db_0_29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f4041860db_0_29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6" name="Shape 2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7" name="Google Shape;2287;gf4041860db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8" name="Google Shape;2288;gf4041860db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12de7a90d27_0_1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12de7a90d27_0_1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g3292a74b00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2" name="Google Shape;2342;g3292a74b00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gf4041860db_0_29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2" name="Google Shape;2352;gf4041860db_0_29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g12ebaae033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3" name="Google Shape;2423;g12ebaae033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" name="Google Shape;10;p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" name="Google Shape;11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" name="Google Shape;44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" name="Google Shape;45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" name="Google Shape;46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" name="Google Shape;47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" name="Google Shape;48;p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9" name="Google Shape;49;p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" name="Google Shape;51;p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" name="Google Shape;52;p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" name="Google Shape;53;p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" name="Google Shape;54;p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" name="Google Shape;56;p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" name="Google Shape;57;p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" name="Google Shape;59;p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" name="Google Shape;60;p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2" name="Google Shape;62;p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" name="Google Shape;63;p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" name="Google Shape;65;p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" name="Google Shape;66;p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" name="Google Shape;67;p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" name="Google Shape;68;p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" name="Google Shape;69;p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" name="Google Shape;70;p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" name="Google Shape;71;p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" name="Google Shape;72;p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" name="Google Shape;73;p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" name="Google Shape;75;p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" name="Google Shape;76;p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" name="Google Shape;78;p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" name="Google Shape;79;p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1" name="Google Shape;81;p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2" name="Google Shape;82;p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4" name="Google Shape;84;p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5" name="Google Shape;85;p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86" name="Google Shape;86;p2"/>
          <p:cNvSpPr txBox="1"/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2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88" name="Google Shape;88;p2"/>
          <p:cNvGrpSpPr/>
          <p:nvPr/>
        </p:nvGrpSpPr>
        <p:grpSpPr>
          <a:xfrm flipH="1">
            <a:off x="246" y="1384364"/>
            <a:ext cx="3863499" cy="3798516"/>
            <a:chOff x="3133537" y="-308699"/>
            <a:chExt cx="6010422" cy="5452155"/>
          </a:xfrm>
        </p:grpSpPr>
        <p:sp>
          <p:nvSpPr>
            <p:cNvPr id="89" name="Google Shape;89;p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1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866" name="Google Shape;866;p1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867" name="Google Shape;867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8" name="Google Shape;868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69" name="Google Shape;869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0" name="Google Shape;870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1" name="Google Shape;871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2" name="Google Shape;872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3" name="Google Shape;873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4" name="Google Shape;874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5" name="Google Shape;875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6" name="Google Shape;876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7" name="Google Shape;877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8" name="Google Shape;878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79" name="Google Shape;879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0" name="Google Shape;880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1" name="Google Shape;881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2" name="Google Shape;882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3" name="Google Shape;883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4" name="Google Shape;884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5" name="Google Shape;885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6" name="Google Shape;886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7" name="Google Shape;887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8" name="Google Shape;888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89" name="Google Shape;889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0" name="Google Shape;890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1" name="Google Shape;891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2" name="Google Shape;892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3" name="Google Shape;893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4" name="Google Shape;894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5" name="Google Shape;895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6" name="Google Shape;896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7" name="Google Shape;897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8" name="Google Shape;898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99" name="Google Shape;899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0" name="Google Shape;900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1" name="Google Shape;901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2" name="Google Shape;902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3" name="Google Shape;903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04" name="Google Shape;904;p1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05" name="Google Shape;905;p1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6" name="Google Shape;906;p1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7" name="Google Shape;907;p1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8" name="Google Shape;908;p1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09" name="Google Shape;909;p1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0" name="Google Shape;910;p1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1" name="Google Shape;911;p1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2" name="Google Shape;912;p1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3" name="Google Shape;913;p1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4" name="Google Shape;914;p1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5" name="Google Shape;915;p1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6" name="Google Shape;916;p1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7" name="Google Shape;917;p1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8" name="Google Shape;918;p1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19" name="Google Shape;919;p1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0" name="Google Shape;920;p1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1" name="Google Shape;921;p1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2" name="Google Shape;922;p1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3" name="Google Shape;923;p1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4" name="Google Shape;924;p1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5" name="Google Shape;925;p1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6" name="Google Shape;926;p1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7" name="Google Shape;927;p1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8" name="Google Shape;928;p1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29" name="Google Shape;929;p1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0" name="Google Shape;930;p1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1" name="Google Shape;931;p1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2" name="Google Shape;932;p1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3" name="Google Shape;933;p1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4" name="Google Shape;934;p1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5" name="Google Shape;935;p1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6" name="Google Shape;936;p1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7" name="Google Shape;937;p1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8" name="Google Shape;938;p1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39" name="Google Shape;939;p1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0" name="Google Shape;940;p1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41" name="Google Shape;941;p1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942" name="Google Shape;942;p11"/>
          <p:cNvSpPr txBox="1"/>
          <p:nvPr>
            <p:ph hasCustomPrompt="1" type="title"/>
          </p:nvPr>
        </p:nvSpPr>
        <p:spPr>
          <a:xfrm>
            <a:off x="2113750" y="2522228"/>
            <a:ext cx="2431500" cy="39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3" name="Google Shape;943;p11"/>
          <p:cNvSpPr txBox="1"/>
          <p:nvPr>
            <p:ph idx="1" type="subTitle"/>
          </p:nvPr>
        </p:nvSpPr>
        <p:spPr>
          <a:xfrm>
            <a:off x="2113750" y="2917803"/>
            <a:ext cx="2431500" cy="3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944" name="Google Shape;944;p11"/>
          <p:cNvGrpSpPr/>
          <p:nvPr/>
        </p:nvGrpSpPr>
        <p:grpSpPr>
          <a:xfrm>
            <a:off x="6476809" y="-946040"/>
            <a:ext cx="6048287" cy="5946120"/>
            <a:chOff x="3133537" y="-308699"/>
            <a:chExt cx="6010422" cy="5452155"/>
          </a:xfrm>
        </p:grpSpPr>
        <p:sp>
          <p:nvSpPr>
            <p:cNvPr id="945" name="Google Shape;945;p11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1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7" name="Google Shape;947;p11"/>
          <p:cNvSpPr txBox="1"/>
          <p:nvPr>
            <p:ph idx="2"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_1">
    <p:bg>
      <p:bgPr>
        <a:solidFill>
          <a:srgbClr val="FFFFFF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1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51" name="Google Shape;951;p1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52" name="Google Shape;952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3" name="Google Shape;953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4" name="Google Shape;954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5" name="Google Shape;955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6" name="Google Shape;956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7" name="Google Shape;957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8" name="Google Shape;958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9" name="Google Shape;959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0" name="Google Shape;960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1" name="Google Shape;961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2" name="Google Shape;962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3" name="Google Shape;963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4" name="Google Shape;964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5" name="Google Shape;965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6" name="Google Shape;966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7" name="Google Shape;967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8" name="Google Shape;968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9" name="Google Shape;969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0" name="Google Shape;970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1" name="Google Shape;971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2" name="Google Shape;972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3" name="Google Shape;973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4" name="Google Shape;974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5" name="Google Shape;975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6" name="Google Shape;976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7" name="Google Shape;977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8" name="Google Shape;978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9" name="Google Shape;979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0" name="Google Shape;980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1" name="Google Shape;981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2" name="Google Shape;982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3" name="Google Shape;983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4" name="Google Shape;984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5" name="Google Shape;985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6" name="Google Shape;986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7" name="Google Shape;987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8" name="Google Shape;988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989" name="Google Shape;989;p1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990" name="Google Shape;990;p1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1" name="Google Shape;991;p1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2" name="Google Shape;992;p1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3" name="Google Shape;993;p1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4" name="Google Shape;994;p1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5" name="Google Shape;995;p1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6" name="Google Shape;996;p1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7" name="Google Shape;997;p1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8" name="Google Shape;998;p1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9" name="Google Shape;999;p1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0" name="Google Shape;1000;p1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1" name="Google Shape;1001;p1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2" name="Google Shape;1002;p1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3" name="Google Shape;1003;p1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4" name="Google Shape;1004;p1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5" name="Google Shape;1005;p1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6" name="Google Shape;1006;p1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7" name="Google Shape;1007;p1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8" name="Google Shape;1008;p1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9" name="Google Shape;1009;p1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0" name="Google Shape;1010;p1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1" name="Google Shape;1011;p1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2" name="Google Shape;1012;p1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3" name="Google Shape;1013;p1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4" name="Google Shape;1014;p1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5" name="Google Shape;1015;p1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6" name="Google Shape;1016;p1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7" name="Google Shape;1017;p1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8" name="Google Shape;1018;p1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9" name="Google Shape;1019;p1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0" name="Google Shape;1020;p1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1" name="Google Shape;1021;p1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2" name="Google Shape;1022;p1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3" name="Google Shape;1023;p1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4" name="Google Shape;1024;p1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5" name="Google Shape;1025;p1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6" name="Google Shape;1026;p1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027" name="Google Shape;1027;p13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28" name="Google Shape;1028;p13"/>
          <p:cNvSpPr txBox="1"/>
          <p:nvPr>
            <p:ph idx="1" type="subTitle"/>
          </p:nvPr>
        </p:nvSpPr>
        <p:spPr>
          <a:xfrm>
            <a:off x="3658661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9" name="Google Shape;1029;p13"/>
          <p:cNvSpPr txBox="1"/>
          <p:nvPr>
            <p:ph hasCustomPrompt="1" idx="2" type="title"/>
          </p:nvPr>
        </p:nvSpPr>
        <p:spPr>
          <a:xfrm>
            <a:off x="4269160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0" name="Google Shape;1030;p13"/>
          <p:cNvSpPr txBox="1"/>
          <p:nvPr>
            <p:ph idx="3" type="ctrTitle"/>
          </p:nvPr>
        </p:nvSpPr>
        <p:spPr>
          <a:xfrm>
            <a:off x="3658660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1" name="Google Shape;1031;p13"/>
          <p:cNvSpPr txBox="1"/>
          <p:nvPr>
            <p:ph idx="4" type="subTitle"/>
          </p:nvPr>
        </p:nvSpPr>
        <p:spPr>
          <a:xfrm>
            <a:off x="3658661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3"/>
          <p:cNvSpPr txBox="1"/>
          <p:nvPr>
            <p:ph hasCustomPrompt="1" idx="5" type="title"/>
          </p:nvPr>
        </p:nvSpPr>
        <p:spPr>
          <a:xfrm>
            <a:off x="4269160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3" name="Google Shape;1033;p13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4" name="Google Shape;1034;p13"/>
          <p:cNvSpPr txBox="1"/>
          <p:nvPr>
            <p:ph idx="7" type="subTitle"/>
          </p:nvPr>
        </p:nvSpPr>
        <p:spPr>
          <a:xfrm>
            <a:off x="5974924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3"/>
          <p:cNvSpPr txBox="1"/>
          <p:nvPr>
            <p:ph hasCustomPrompt="1" idx="8" type="title"/>
          </p:nvPr>
        </p:nvSpPr>
        <p:spPr>
          <a:xfrm>
            <a:off x="6585422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6" name="Google Shape;1036;p13"/>
          <p:cNvSpPr txBox="1"/>
          <p:nvPr>
            <p:ph idx="9" type="ctrTitle"/>
          </p:nvPr>
        </p:nvSpPr>
        <p:spPr>
          <a:xfrm>
            <a:off x="5974922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7" name="Google Shape;1037;p13"/>
          <p:cNvSpPr txBox="1"/>
          <p:nvPr>
            <p:ph idx="13" type="subTitle"/>
          </p:nvPr>
        </p:nvSpPr>
        <p:spPr>
          <a:xfrm>
            <a:off x="5974924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8" name="Google Shape;1038;p13"/>
          <p:cNvSpPr txBox="1"/>
          <p:nvPr>
            <p:ph hasCustomPrompt="1" idx="14" type="title"/>
          </p:nvPr>
        </p:nvSpPr>
        <p:spPr>
          <a:xfrm>
            <a:off x="6585422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39" name="Google Shape;1039;p13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3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0" name="Google Shape;1040;p13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1" name="Google Shape;1041;p13"/>
          <p:cNvSpPr txBox="1"/>
          <p:nvPr>
            <p:ph idx="17" type="subTitle"/>
          </p:nvPr>
        </p:nvSpPr>
        <p:spPr>
          <a:xfrm>
            <a:off x="1329575" y="1846527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2" name="Google Shape;1042;p13"/>
          <p:cNvSpPr txBox="1"/>
          <p:nvPr>
            <p:ph hasCustomPrompt="1" idx="18" type="title"/>
          </p:nvPr>
        </p:nvSpPr>
        <p:spPr>
          <a:xfrm>
            <a:off x="1940075" y="833125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3" name="Google Shape;1043;p13"/>
          <p:cNvSpPr txBox="1"/>
          <p:nvPr>
            <p:ph idx="19" type="ctrTitle"/>
          </p:nvPr>
        </p:nvSpPr>
        <p:spPr>
          <a:xfrm>
            <a:off x="1329575" y="3722410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44" name="Google Shape;1044;p13"/>
          <p:cNvSpPr txBox="1"/>
          <p:nvPr>
            <p:ph idx="20" type="subTitle"/>
          </p:nvPr>
        </p:nvSpPr>
        <p:spPr>
          <a:xfrm>
            <a:off x="1329575" y="3992523"/>
            <a:ext cx="2322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5" name="Google Shape;1045;p13"/>
          <p:cNvSpPr txBox="1"/>
          <p:nvPr>
            <p:ph hasCustomPrompt="1" idx="21" type="title"/>
          </p:nvPr>
        </p:nvSpPr>
        <p:spPr>
          <a:xfrm>
            <a:off x="1940075" y="2972134"/>
            <a:ext cx="11019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5000">
                <a:solidFill>
                  <a:srgbClr val="000000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Fira Sans Extra Condensed Medium"/>
              <a:buNone/>
              <a:defRPr sz="60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046" name="Google Shape;1046;p13"/>
          <p:cNvGrpSpPr/>
          <p:nvPr/>
        </p:nvGrpSpPr>
        <p:grpSpPr>
          <a:xfrm>
            <a:off x="8158897" y="1101339"/>
            <a:ext cx="3863499" cy="3798516"/>
            <a:chOff x="3133537" y="-308699"/>
            <a:chExt cx="6010422" cy="5452155"/>
          </a:xfrm>
        </p:grpSpPr>
        <p:sp>
          <p:nvSpPr>
            <p:cNvPr id="1047" name="Google Shape;1047;p1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13"/>
          <p:cNvGrpSpPr/>
          <p:nvPr/>
        </p:nvGrpSpPr>
        <p:grpSpPr>
          <a:xfrm flipH="1">
            <a:off x="-2735682" y="-2543415"/>
            <a:ext cx="4017967" cy="3644766"/>
            <a:chOff x="3166062" y="1034326"/>
            <a:chExt cx="6010422" cy="5452155"/>
          </a:xfrm>
        </p:grpSpPr>
        <p:sp>
          <p:nvSpPr>
            <p:cNvPr id="1050" name="Google Shape;1050;p1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2" name="Google Shape;1052;p13"/>
          <p:cNvGrpSpPr/>
          <p:nvPr/>
        </p:nvGrpSpPr>
        <p:grpSpPr>
          <a:xfrm>
            <a:off x="8356066" y="1991161"/>
            <a:ext cx="593164" cy="1161172"/>
            <a:chOff x="4921825" y="870250"/>
            <a:chExt cx="407925" cy="798550"/>
          </a:xfrm>
        </p:grpSpPr>
        <p:sp>
          <p:nvSpPr>
            <p:cNvPr id="1053" name="Google Shape;1053;p13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3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3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3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3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3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3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3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3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3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3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3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3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3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3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3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3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3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13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13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3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3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3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3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3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3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3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3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3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3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1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085" name="Google Shape;1085;p1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086" name="Google Shape;1086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7" name="Google Shape;1087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8" name="Google Shape;1088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9" name="Google Shape;1089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0" name="Google Shape;1090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1" name="Google Shape;1091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2" name="Google Shape;1092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3" name="Google Shape;1093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4" name="Google Shape;1094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5" name="Google Shape;1095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6" name="Google Shape;1096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7" name="Google Shape;1097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8" name="Google Shape;1098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9" name="Google Shape;1099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0" name="Google Shape;1100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1" name="Google Shape;1101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2" name="Google Shape;1102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3" name="Google Shape;1103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4" name="Google Shape;1104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5" name="Google Shape;1105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6" name="Google Shape;1106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7" name="Google Shape;1107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8" name="Google Shape;1108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9" name="Google Shape;1109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0" name="Google Shape;1110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1" name="Google Shape;1111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2" name="Google Shape;1112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3" name="Google Shape;1113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4" name="Google Shape;1114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5" name="Google Shape;1115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6" name="Google Shape;1116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7" name="Google Shape;1117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8" name="Google Shape;1118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9" name="Google Shape;1119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0" name="Google Shape;1120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1" name="Google Shape;1121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2" name="Google Shape;1122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3" name="Google Shape;1123;p1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124" name="Google Shape;1124;p1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5" name="Google Shape;1125;p1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6" name="Google Shape;1126;p1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7" name="Google Shape;1127;p1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1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9" name="Google Shape;1129;p1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0" name="Google Shape;1130;p1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1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2" name="Google Shape;1132;p1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3" name="Google Shape;1133;p1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1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5" name="Google Shape;1135;p1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6" name="Google Shape;1136;p1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1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8" name="Google Shape;1138;p1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1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0" name="Google Shape;1140;p1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1" name="Google Shape;1141;p1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1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3" name="Google Shape;1143;p1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4" name="Google Shape;1144;p1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1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6" name="Google Shape;1146;p1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7" name="Google Shape;1147;p1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1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9" name="Google Shape;1149;p1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0" name="Google Shape;1150;p1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1" name="Google Shape;1151;p1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2" name="Google Shape;1152;p1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3" name="Google Shape;1153;p1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4" name="Google Shape;1154;p1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5" name="Google Shape;1155;p1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6" name="Google Shape;1156;p1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7" name="Google Shape;1157;p1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8" name="Google Shape;1158;p1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9" name="Google Shape;1159;p1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0" name="Google Shape;1160;p1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161" name="Google Shape;1161;p14"/>
          <p:cNvSpPr txBox="1"/>
          <p:nvPr>
            <p:ph type="title"/>
          </p:nvPr>
        </p:nvSpPr>
        <p:spPr>
          <a:xfrm>
            <a:off x="5726950" y="3519625"/>
            <a:ext cx="2701800" cy="31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2" name="Google Shape;1162;p14"/>
          <p:cNvSpPr txBox="1"/>
          <p:nvPr>
            <p:ph idx="1" type="subTitle"/>
          </p:nvPr>
        </p:nvSpPr>
        <p:spPr>
          <a:xfrm>
            <a:off x="2201175" y="1415825"/>
            <a:ext cx="62277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163" name="Google Shape;1163;p14"/>
          <p:cNvGrpSpPr/>
          <p:nvPr/>
        </p:nvGrpSpPr>
        <p:grpSpPr>
          <a:xfrm flipH="1">
            <a:off x="-2312653" y="259583"/>
            <a:ext cx="5684657" cy="5157739"/>
            <a:chOff x="3166062" y="1034326"/>
            <a:chExt cx="6010422" cy="5452155"/>
          </a:xfrm>
        </p:grpSpPr>
        <p:sp>
          <p:nvSpPr>
            <p:cNvPr id="1164" name="Google Shape;1164;p1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" name="Google Shape;1167;p1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168" name="Google Shape;1168;p1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169" name="Google Shape;1169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0" name="Google Shape;1170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1" name="Google Shape;1171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2" name="Google Shape;1172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3" name="Google Shape;1173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4" name="Google Shape;1174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5" name="Google Shape;1175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6" name="Google Shape;1176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7" name="Google Shape;1177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8" name="Google Shape;1178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9" name="Google Shape;1179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0" name="Google Shape;1180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1" name="Google Shape;1181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2" name="Google Shape;1182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3" name="Google Shape;1183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4" name="Google Shape;1184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5" name="Google Shape;1185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6" name="Google Shape;1186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7" name="Google Shape;1187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8" name="Google Shape;1188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9" name="Google Shape;1189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0" name="Google Shape;1190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1" name="Google Shape;1191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2" name="Google Shape;1192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3" name="Google Shape;1193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4" name="Google Shape;1194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5" name="Google Shape;1195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6" name="Google Shape;1196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7" name="Google Shape;1197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8" name="Google Shape;1198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9" name="Google Shape;1199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0" name="Google Shape;1200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1" name="Google Shape;1201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2" name="Google Shape;1202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3" name="Google Shape;1203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4" name="Google Shape;1204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5" name="Google Shape;1205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06" name="Google Shape;1206;p1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07" name="Google Shape;1207;p1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8" name="Google Shape;1208;p1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9" name="Google Shape;1209;p1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0" name="Google Shape;1210;p1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1" name="Google Shape;1211;p1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2" name="Google Shape;1212;p1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3" name="Google Shape;1213;p1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4" name="Google Shape;1214;p1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5" name="Google Shape;1215;p1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6" name="Google Shape;1216;p1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7" name="Google Shape;1217;p1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8" name="Google Shape;1218;p1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9" name="Google Shape;1219;p1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0" name="Google Shape;1220;p1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1" name="Google Shape;1221;p1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2" name="Google Shape;1222;p1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3" name="Google Shape;1223;p1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4" name="Google Shape;1224;p1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5" name="Google Shape;1225;p1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1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7" name="Google Shape;1227;p1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8" name="Google Shape;1228;p1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1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0" name="Google Shape;1230;p1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1" name="Google Shape;1231;p1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1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3" name="Google Shape;1233;p1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4" name="Google Shape;1234;p1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1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6" name="Google Shape;1236;p1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7" name="Google Shape;1237;p1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8" name="Google Shape;1238;p1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9" name="Google Shape;1239;p1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0" name="Google Shape;1240;p1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1" name="Google Shape;1241;p1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2" name="Google Shape;1242;p1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3" name="Google Shape;1243;p1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244" name="Google Shape;1244;p15"/>
          <p:cNvSpPr txBox="1"/>
          <p:nvPr>
            <p:ph type="ctrTitle"/>
          </p:nvPr>
        </p:nvSpPr>
        <p:spPr>
          <a:xfrm>
            <a:off x="713225" y="1735900"/>
            <a:ext cx="38589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3000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5" name="Google Shape;1245;p15"/>
          <p:cNvSpPr txBox="1"/>
          <p:nvPr>
            <p:ph idx="1" type="subTitle"/>
          </p:nvPr>
        </p:nvSpPr>
        <p:spPr>
          <a:xfrm>
            <a:off x="713225" y="2364200"/>
            <a:ext cx="3858900" cy="10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246" name="Google Shape;1246;p15"/>
          <p:cNvGrpSpPr/>
          <p:nvPr/>
        </p:nvGrpSpPr>
        <p:grpSpPr>
          <a:xfrm>
            <a:off x="4091299" y="804357"/>
            <a:ext cx="5111263" cy="4704119"/>
            <a:chOff x="3133537" y="-308699"/>
            <a:chExt cx="6010422" cy="5452155"/>
          </a:xfrm>
        </p:grpSpPr>
        <p:sp>
          <p:nvSpPr>
            <p:cNvPr id="1247" name="Google Shape;1247;p1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15"/>
          <p:cNvSpPr/>
          <p:nvPr/>
        </p:nvSpPr>
        <p:spPr>
          <a:xfrm flipH="1">
            <a:off x="-262" y="4291845"/>
            <a:ext cx="1497839" cy="85171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1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252" name="Google Shape;1252;p1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253" name="Google Shape;1253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4" name="Google Shape;1254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5" name="Google Shape;1255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6" name="Google Shape;1256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7" name="Google Shape;1257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8" name="Google Shape;1258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9" name="Google Shape;1259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0" name="Google Shape;1260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1" name="Google Shape;1261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2" name="Google Shape;1262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3" name="Google Shape;1263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4" name="Google Shape;1264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5" name="Google Shape;1265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6" name="Google Shape;1266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7" name="Google Shape;1267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8" name="Google Shape;1268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9" name="Google Shape;1269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0" name="Google Shape;1270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1" name="Google Shape;1271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2" name="Google Shape;1272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3" name="Google Shape;1273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4" name="Google Shape;1274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5" name="Google Shape;1275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6" name="Google Shape;1276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7" name="Google Shape;1277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8" name="Google Shape;1278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9" name="Google Shape;1279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0" name="Google Shape;1280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1" name="Google Shape;1281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2" name="Google Shape;1282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3" name="Google Shape;1283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4" name="Google Shape;1284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5" name="Google Shape;1285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6" name="Google Shape;1286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7" name="Google Shape;1287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9" name="Google Shape;1289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0" name="Google Shape;1290;p1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291" name="Google Shape;1291;p1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2" name="Google Shape;1292;p1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3" name="Google Shape;1293;p1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1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5" name="Google Shape;1295;p1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6" name="Google Shape;1296;p1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1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8" name="Google Shape;1298;p1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9" name="Google Shape;1299;p1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0" name="Google Shape;1300;p1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1" name="Google Shape;1301;p1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2" name="Google Shape;1302;p1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3" name="Google Shape;1303;p1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4" name="Google Shape;1304;p1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5" name="Google Shape;1305;p1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6" name="Google Shape;1306;p1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7" name="Google Shape;1307;p1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8" name="Google Shape;1308;p1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1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0" name="Google Shape;1310;p1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1" name="Google Shape;1311;p1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1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3" name="Google Shape;1313;p1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4" name="Google Shape;1314;p1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1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6" name="Google Shape;1316;p1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7" name="Google Shape;1317;p1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1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9" name="Google Shape;1319;p1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0" name="Google Shape;1320;p1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1" name="Google Shape;1321;p1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2" name="Google Shape;1322;p1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3" name="Google Shape;1323;p1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4" name="Google Shape;1324;p1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5" name="Google Shape;1325;p1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6" name="Google Shape;1326;p1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27" name="Google Shape;1327;p1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328" name="Google Shape;1328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9" name="Google Shape;1329;p16"/>
          <p:cNvSpPr txBox="1"/>
          <p:nvPr>
            <p:ph idx="1" type="body"/>
          </p:nvPr>
        </p:nvSpPr>
        <p:spPr>
          <a:xfrm>
            <a:off x="717550" y="1466900"/>
            <a:ext cx="38004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330" name="Google Shape;1330;p16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1331" name="Google Shape;1331;p16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3" name="Google Shape;1333;p16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1334" name="Google Shape;1334;p16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16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16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16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16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16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16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16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16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16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365" name="Google Shape;1365;p16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16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7" name="Google Shape;1367;p16"/>
          <p:cNvSpPr txBox="1"/>
          <p:nvPr>
            <p:ph idx="2" type="body"/>
          </p:nvPr>
        </p:nvSpPr>
        <p:spPr>
          <a:xfrm>
            <a:off x="4698350" y="1466900"/>
            <a:ext cx="3728100" cy="31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9" name="Google Shape;1369;p1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370" name="Google Shape;1370;p1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371" name="Google Shape;1371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2" name="Google Shape;1372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3" name="Google Shape;1373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4" name="Google Shape;1374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5" name="Google Shape;1375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6" name="Google Shape;1376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7" name="Google Shape;1377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8" name="Google Shape;1378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9" name="Google Shape;1379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0" name="Google Shape;1380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1" name="Google Shape;1381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2" name="Google Shape;1382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3" name="Google Shape;1383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4" name="Google Shape;1384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5" name="Google Shape;1385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6" name="Google Shape;1386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7" name="Google Shape;1387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8" name="Google Shape;1388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9" name="Google Shape;1389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0" name="Google Shape;1390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1" name="Google Shape;1391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2" name="Google Shape;1392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3" name="Google Shape;1393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4" name="Google Shape;1394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5" name="Google Shape;1395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6" name="Google Shape;1396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7" name="Google Shape;1397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8" name="Google Shape;1398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9" name="Google Shape;1399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0" name="Google Shape;1400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1" name="Google Shape;1401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2" name="Google Shape;1402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3" name="Google Shape;1403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4" name="Google Shape;1404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5" name="Google Shape;1405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6" name="Google Shape;1406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7" name="Google Shape;1407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08" name="Google Shape;1408;p1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09" name="Google Shape;1409;p1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0" name="Google Shape;1410;p1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1" name="Google Shape;1411;p1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2" name="Google Shape;1412;p1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3" name="Google Shape;1413;p1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4" name="Google Shape;1414;p1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5" name="Google Shape;1415;p1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6" name="Google Shape;1416;p1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7" name="Google Shape;1417;p1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8" name="Google Shape;1418;p1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9" name="Google Shape;1419;p1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0" name="Google Shape;1420;p1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1" name="Google Shape;1421;p1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2" name="Google Shape;1422;p1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3" name="Google Shape;1423;p1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4" name="Google Shape;1424;p1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5" name="Google Shape;1425;p1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6" name="Google Shape;1426;p1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7" name="Google Shape;1427;p1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8" name="Google Shape;1428;p1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9" name="Google Shape;1429;p1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0" name="Google Shape;1430;p1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1" name="Google Shape;1431;p1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2" name="Google Shape;1432;p1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3" name="Google Shape;1433;p1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4" name="Google Shape;1434;p1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5" name="Google Shape;1435;p1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6" name="Google Shape;1436;p1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7" name="Google Shape;1437;p1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8" name="Google Shape;1438;p1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9" name="Google Shape;1439;p1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0" name="Google Shape;1440;p1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1" name="Google Shape;1441;p1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2" name="Google Shape;1442;p1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3" name="Google Shape;1443;p1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4" name="Google Shape;1444;p1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5" name="Google Shape;1445;p1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46" name="Google Shape;1446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47" name="Google Shape;1447;p17"/>
          <p:cNvSpPr txBox="1"/>
          <p:nvPr>
            <p:ph idx="2" type="ctrTitle"/>
          </p:nvPr>
        </p:nvSpPr>
        <p:spPr>
          <a:xfrm>
            <a:off x="1766975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8" name="Google Shape;1448;p17"/>
          <p:cNvSpPr txBox="1"/>
          <p:nvPr>
            <p:ph idx="1" type="subTitle"/>
          </p:nvPr>
        </p:nvSpPr>
        <p:spPr>
          <a:xfrm>
            <a:off x="176697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49" name="Google Shape;1449;p17"/>
          <p:cNvSpPr txBox="1"/>
          <p:nvPr>
            <p:ph idx="3" type="ctrTitle"/>
          </p:nvPr>
        </p:nvSpPr>
        <p:spPr>
          <a:xfrm>
            <a:off x="5725236" y="1920386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0" name="Google Shape;1450;p17"/>
          <p:cNvSpPr txBox="1"/>
          <p:nvPr>
            <p:ph idx="4" type="subTitle"/>
          </p:nvPr>
        </p:nvSpPr>
        <p:spPr>
          <a:xfrm>
            <a:off x="5725225" y="2257277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1" name="Google Shape;1451;p17"/>
          <p:cNvSpPr txBox="1"/>
          <p:nvPr>
            <p:ph idx="5" type="ctrTitle"/>
          </p:nvPr>
        </p:nvSpPr>
        <p:spPr>
          <a:xfrm>
            <a:off x="3746095" y="3276613"/>
            <a:ext cx="24141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52" name="Google Shape;1452;p17"/>
          <p:cNvSpPr txBox="1"/>
          <p:nvPr>
            <p:ph idx="6" type="subTitle"/>
          </p:nvPr>
        </p:nvSpPr>
        <p:spPr>
          <a:xfrm>
            <a:off x="3746100" y="3613500"/>
            <a:ext cx="2414100" cy="8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grpSp>
        <p:nvGrpSpPr>
          <p:cNvPr id="1453" name="Google Shape;1453;p17"/>
          <p:cNvGrpSpPr/>
          <p:nvPr/>
        </p:nvGrpSpPr>
        <p:grpSpPr>
          <a:xfrm flipH="1">
            <a:off x="-1114332" y="1731435"/>
            <a:ext cx="4017967" cy="3644766"/>
            <a:chOff x="3166062" y="1034326"/>
            <a:chExt cx="6010422" cy="5452155"/>
          </a:xfrm>
        </p:grpSpPr>
        <p:sp>
          <p:nvSpPr>
            <p:cNvPr id="1454" name="Google Shape;1454;p1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2_1"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1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458" name="Google Shape;1458;p1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459" name="Google Shape;1459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0" name="Google Shape;1460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1" name="Google Shape;1461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2" name="Google Shape;1462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3" name="Google Shape;1463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4" name="Google Shape;1464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5" name="Google Shape;1465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6" name="Google Shape;1466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7" name="Google Shape;1467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8" name="Google Shape;1468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9" name="Google Shape;1469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0" name="Google Shape;1470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1" name="Google Shape;1471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2" name="Google Shape;1472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3" name="Google Shape;1473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5" name="Google Shape;1475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6" name="Google Shape;1476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8" name="Google Shape;1478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9" name="Google Shape;1479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1" name="Google Shape;1481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2" name="Google Shape;1482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4" name="Google Shape;1484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5" name="Google Shape;1485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6" name="Google Shape;1486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7" name="Google Shape;1487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8" name="Google Shape;1488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9" name="Google Shape;1489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0" name="Google Shape;1490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1" name="Google Shape;1491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2" name="Google Shape;1492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3" name="Google Shape;1493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4" name="Google Shape;1494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5" name="Google Shape;1495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96" name="Google Shape;1496;p1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497" name="Google Shape;1497;p1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8" name="Google Shape;1498;p1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9" name="Google Shape;1499;p1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0" name="Google Shape;1500;p1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1" name="Google Shape;1501;p1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2" name="Google Shape;1502;p1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3" name="Google Shape;1503;p1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4" name="Google Shape;1504;p1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5" name="Google Shape;1505;p1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6" name="Google Shape;1506;p1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7" name="Google Shape;1507;p1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8" name="Google Shape;1508;p1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9" name="Google Shape;1509;p1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0" name="Google Shape;1510;p1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1" name="Google Shape;1511;p1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2" name="Google Shape;1512;p1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3" name="Google Shape;1513;p1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4" name="Google Shape;1514;p1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5" name="Google Shape;1515;p1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6" name="Google Shape;1516;p1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7" name="Google Shape;1517;p1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8" name="Google Shape;1518;p1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9" name="Google Shape;1519;p1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0" name="Google Shape;1520;p1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1" name="Google Shape;1521;p1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2" name="Google Shape;1522;p1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3" name="Google Shape;1523;p1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4" name="Google Shape;1524;p1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5" name="Google Shape;1525;p1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6" name="Google Shape;1526;p1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7" name="Google Shape;1527;p1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8" name="Google Shape;1528;p1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9" name="Google Shape;1529;p1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0" name="Google Shape;1530;p1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1" name="Google Shape;1531;p1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2" name="Google Shape;1532;p1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3" name="Google Shape;1533;p1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534" name="Google Shape;1534;p18"/>
          <p:cNvSpPr txBox="1"/>
          <p:nvPr>
            <p:ph type="ctrTitle"/>
          </p:nvPr>
        </p:nvSpPr>
        <p:spPr>
          <a:xfrm>
            <a:off x="1499616" y="10149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5" name="Google Shape;1535;p18"/>
          <p:cNvSpPr txBox="1"/>
          <p:nvPr>
            <p:ph idx="1" type="subTitle"/>
          </p:nvPr>
        </p:nvSpPr>
        <p:spPr>
          <a:xfrm>
            <a:off x="1499616" y="13341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6" name="Google Shape;1536;p18"/>
          <p:cNvSpPr txBox="1"/>
          <p:nvPr>
            <p:ph idx="2" type="ctrTitle"/>
          </p:nvPr>
        </p:nvSpPr>
        <p:spPr>
          <a:xfrm>
            <a:off x="1499616" y="19096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7" name="Google Shape;1537;p18"/>
          <p:cNvSpPr txBox="1"/>
          <p:nvPr>
            <p:ph idx="3" type="subTitle"/>
          </p:nvPr>
        </p:nvSpPr>
        <p:spPr>
          <a:xfrm>
            <a:off x="1499616" y="22288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8" name="Google Shape;1538;p18"/>
          <p:cNvSpPr txBox="1"/>
          <p:nvPr>
            <p:ph idx="4" type="ctrTitle"/>
          </p:nvPr>
        </p:nvSpPr>
        <p:spPr>
          <a:xfrm>
            <a:off x="1499616" y="280428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39" name="Google Shape;1539;p18"/>
          <p:cNvSpPr txBox="1"/>
          <p:nvPr>
            <p:ph idx="5" type="subTitle"/>
          </p:nvPr>
        </p:nvSpPr>
        <p:spPr>
          <a:xfrm>
            <a:off x="1499616" y="312348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0" name="Google Shape;1540;p18"/>
          <p:cNvSpPr txBox="1"/>
          <p:nvPr>
            <p:ph idx="6" type="ctrTitle"/>
          </p:nvPr>
        </p:nvSpPr>
        <p:spPr>
          <a:xfrm>
            <a:off x="1499616" y="3698934"/>
            <a:ext cx="2331600" cy="31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1" name="Google Shape;1541;p18"/>
          <p:cNvSpPr txBox="1"/>
          <p:nvPr>
            <p:ph idx="7" type="subTitle"/>
          </p:nvPr>
        </p:nvSpPr>
        <p:spPr>
          <a:xfrm>
            <a:off x="1499616" y="4018134"/>
            <a:ext cx="2331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42" name="Google Shape;1542;p18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3" name="Google Shape;1543;p18"/>
          <p:cNvGrpSpPr/>
          <p:nvPr/>
        </p:nvGrpSpPr>
        <p:grpSpPr>
          <a:xfrm>
            <a:off x="4536048" y="-7285"/>
            <a:ext cx="6781559" cy="6151667"/>
            <a:chOff x="3133537" y="-308699"/>
            <a:chExt cx="6010422" cy="5452155"/>
          </a:xfrm>
        </p:grpSpPr>
        <p:sp>
          <p:nvSpPr>
            <p:cNvPr id="1544" name="Google Shape;1544;p1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6" name="Google Shape;1546;p18"/>
          <p:cNvSpPr/>
          <p:nvPr/>
        </p:nvSpPr>
        <p:spPr>
          <a:xfrm rot="10800000">
            <a:off x="-2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"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8" name="Google Shape;1548;p1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549" name="Google Shape;1549;p1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550" name="Google Shape;1550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1" name="Google Shape;1551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2" name="Google Shape;1552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3" name="Google Shape;1553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4" name="Google Shape;1554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5" name="Google Shape;1555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6" name="Google Shape;1556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7" name="Google Shape;1557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8" name="Google Shape;1558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9" name="Google Shape;1559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0" name="Google Shape;1560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1" name="Google Shape;1561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2" name="Google Shape;1562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3" name="Google Shape;1563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4" name="Google Shape;1564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5" name="Google Shape;1565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6" name="Google Shape;1566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7" name="Google Shape;1567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8" name="Google Shape;1568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9" name="Google Shape;1569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0" name="Google Shape;1570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1" name="Google Shape;1571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2" name="Google Shape;1572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3" name="Google Shape;1573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4" name="Google Shape;1574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5" name="Google Shape;1575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6" name="Google Shape;1576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7" name="Google Shape;1577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8" name="Google Shape;1578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9" name="Google Shape;1579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0" name="Google Shape;1580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1" name="Google Shape;1581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2" name="Google Shape;1582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3" name="Google Shape;1583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4" name="Google Shape;1584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5" name="Google Shape;1585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6" name="Google Shape;1586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87" name="Google Shape;1587;p1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588" name="Google Shape;1588;p1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9" name="Google Shape;1589;p1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0" name="Google Shape;1590;p1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1" name="Google Shape;1591;p1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2" name="Google Shape;1592;p1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3" name="Google Shape;1593;p1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4" name="Google Shape;1594;p1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5" name="Google Shape;1595;p1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6" name="Google Shape;1596;p1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7" name="Google Shape;1597;p1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8" name="Google Shape;1598;p1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9" name="Google Shape;1599;p1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0" name="Google Shape;1600;p1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1" name="Google Shape;1601;p1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2" name="Google Shape;1602;p1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3" name="Google Shape;1603;p1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4" name="Google Shape;1604;p1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5" name="Google Shape;1605;p1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6" name="Google Shape;1606;p1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7" name="Google Shape;1607;p1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8" name="Google Shape;1608;p1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9" name="Google Shape;1609;p1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0" name="Google Shape;1610;p1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1" name="Google Shape;1611;p1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2" name="Google Shape;1612;p1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3" name="Google Shape;1613;p1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4" name="Google Shape;1614;p1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5" name="Google Shape;1615;p1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6" name="Google Shape;1616;p1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7" name="Google Shape;1617;p1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8" name="Google Shape;1618;p1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9" name="Google Shape;1619;p1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0" name="Google Shape;1620;p1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1" name="Google Shape;1621;p1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2" name="Google Shape;1622;p1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3" name="Google Shape;1623;p1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4" name="Google Shape;1624;p1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25" name="Google Shape;162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6" name="Google Shape;1626;p19"/>
          <p:cNvSpPr txBox="1"/>
          <p:nvPr>
            <p:ph idx="2" type="title"/>
          </p:nvPr>
        </p:nvSpPr>
        <p:spPr>
          <a:xfrm>
            <a:off x="1101175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7" name="Google Shape;1627;p19"/>
          <p:cNvSpPr txBox="1"/>
          <p:nvPr>
            <p:ph idx="1" type="subTitle"/>
          </p:nvPr>
        </p:nvSpPr>
        <p:spPr>
          <a:xfrm>
            <a:off x="1101175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8" name="Google Shape;1628;p19"/>
          <p:cNvSpPr txBox="1"/>
          <p:nvPr>
            <p:ph idx="3" type="title"/>
          </p:nvPr>
        </p:nvSpPr>
        <p:spPr>
          <a:xfrm>
            <a:off x="3578948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9" name="Google Shape;1629;p19"/>
          <p:cNvSpPr txBox="1"/>
          <p:nvPr>
            <p:ph idx="4" type="subTitle"/>
          </p:nvPr>
        </p:nvSpPr>
        <p:spPr>
          <a:xfrm>
            <a:off x="3578948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0" name="Google Shape;1630;p19"/>
          <p:cNvSpPr txBox="1"/>
          <p:nvPr>
            <p:ph idx="5" type="title"/>
          </p:nvPr>
        </p:nvSpPr>
        <p:spPr>
          <a:xfrm>
            <a:off x="1101175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1" name="Google Shape;1631;p19"/>
          <p:cNvSpPr txBox="1"/>
          <p:nvPr>
            <p:ph idx="6" type="subTitle"/>
          </p:nvPr>
        </p:nvSpPr>
        <p:spPr>
          <a:xfrm>
            <a:off x="1101175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2" name="Google Shape;1632;p19"/>
          <p:cNvSpPr txBox="1"/>
          <p:nvPr>
            <p:ph idx="7" type="title"/>
          </p:nvPr>
        </p:nvSpPr>
        <p:spPr>
          <a:xfrm>
            <a:off x="3578948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3" name="Google Shape;1633;p19"/>
          <p:cNvSpPr txBox="1"/>
          <p:nvPr>
            <p:ph idx="8" type="subTitle"/>
          </p:nvPr>
        </p:nvSpPr>
        <p:spPr>
          <a:xfrm>
            <a:off x="3578948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19"/>
          <p:cNvSpPr txBox="1"/>
          <p:nvPr>
            <p:ph idx="9" type="title"/>
          </p:nvPr>
        </p:nvSpPr>
        <p:spPr>
          <a:xfrm>
            <a:off x="6056727" y="177692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5" name="Google Shape;1635;p19"/>
          <p:cNvSpPr txBox="1"/>
          <p:nvPr>
            <p:ph idx="13" type="subTitle"/>
          </p:nvPr>
        </p:nvSpPr>
        <p:spPr>
          <a:xfrm>
            <a:off x="6056727" y="236345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19"/>
          <p:cNvSpPr txBox="1"/>
          <p:nvPr>
            <p:ph idx="14" type="title"/>
          </p:nvPr>
        </p:nvSpPr>
        <p:spPr>
          <a:xfrm>
            <a:off x="6056727" y="3537175"/>
            <a:ext cx="19860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Questrial"/>
              <a:buNone/>
              <a:defRPr sz="1800"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37" name="Google Shape;1637;p19"/>
          <p:cNvSpPr txBox="1"/>
          <p:nvPr>
            <p:ph idx="15" type="subTitle"/>
          </p:nvPr>
        </p:nvSpPr>
        <p:spPr>
          <a:xfrm>
            <a:off x="6056727" y="4123700"/>
            <a:ext cx="1986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38" name="Google Shape;1638;p19"/>
          <p:cNvGrpSpPr/>
          <p:nvPr/>
        </p:nvGrpSpPr>
        <p:grpSpPr>
          <a:xfrm flipH="1">
            <a:off x="-2822682" y="915773"/>
            <a:ext cx="4017967" cy="3644766"/>
            <a:chOff x="3166062" y="1034326"/>
            <a:chExt cx="6010422" cy="5452155"/>
          </a:xfrm>
        </p:grpSpPr>
        <p:sp>
          <p:nvSpPr>
            <p:cNvPr id="1639" name="Google Shape;1639;p1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1" name="Google Shape;1641;p19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1642" name="Google Shape;1642;p19"/>
          <p:cNvGrpSpPr/>
          <p:nvPr/>
        </p:nvGrpSpPr>
        <p:grpSpPr>
          <a:xfrm>
            <a:off x="8337791" y="3785511"/>
            <a:ext cx="593164" cy="1161172"/>
            <a:chOff x="4921825" y="870250"/>
            <a:chExt cx="407925" cy="798550"/>
          </a:xfrm>
        </p:grpSpPr>
        <p:sp>
          <p:nvSpPr>
            <p:cNvPr id="1643" name="Google Shape;1643;p1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4" name="Google Shape;1674;p20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675" name="Google Shape;1675;p20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676" name="Google Shape;1676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7" name="Google Shape;1677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8" name="Google Shape;1678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0" name="Google Shape;1680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1" name="Google Shape;1681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2" name="Google Shape;1682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3" name="Google Shape;1683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4" name="Google Shape;1684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5" name="Google Shape;1685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6" name="Google Shape;1686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7" name="Google Shape;1687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8" name="Google Shape;1688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9" name="Google Shape;1689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0" name="Google Shape;1690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1" name="Google Shape;1691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2" name="Google Shape;1692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3" name="Google Shape;1693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4" name="Google Shape;1694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5" name="Google Shape;1695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6" name="Google Shape;1696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7" name="Google Shape;1697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8" name="Google Shape;1698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99" name="Google Shape;1699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0" name="Google Shape;1700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1" name="Google Shape;1701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2" name="Google Shape;1702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3" name="Google Shape;1703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4" name="Google Shape;1704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5" name="Google Shape;1705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6" name="Google Shape;1706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7" name="Google Shape;1707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8" name="Google Shape;1708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9" name="Google Shape;1709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0" name="Google Shape;1710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1" name="Google Shape;1711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2" name="Google Shape;1712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13" name="Google Shape;1713;p20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714" name="Google Shape;1714;p20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5" name="Google Shape;1715;p20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6" name="Google Shape;1716;p20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7" name="Google Shape;1717;p20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8" name="Google Shape;1718;p20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19" name="Google Shape;1719;p20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0" name="Google Shape;1720;p20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1" name="Google Shape;1721;p20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2" name="Google Shape;1722;p20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3" name="Google Shape;1723;p20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4" name="Google Shape;1724;p20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5" name="Google Shape;1725;p20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6" name="Google Shape;1726;p20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7" name="Google Shape;1727;p20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8" name="Google Shape;1728;p20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29" name="Google Shape;1729;p20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0" name="Google Shape;1730;p20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1" name="Google Shape;1731;p20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2" name="Google Shape;1732;p20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3" name="Google Shape;1733;p20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4" name="Google Shape;1734;p20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5" name="Google Shape;1735;p20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6" name="Google Shape;1736;p20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7" name="Google Shape;1737;p20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8" name="Google Shape;1738;p20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9" name="Google Shape;1739;p20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0" name="Google Shape;1740;p20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1" name="Google Shape;1741;p20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2" name="Google Shape;1742;p20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3" name="Google Shape;1743;p20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4" name="Google Shape;1744;p20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5" name="Google Shape;1745;p20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6" name="Google Shape;1746;p20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7" name="Google Shape;1747;p20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8" name="Google Shape;1748;p20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49" name="Google Shape;1749;p20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50" name="Google Shape;1750;p20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751" name="Google Shape;1751;p20"/>
          <p:cNvSpPr txBox="1"/>
          <p:nvPr>
            <p:ph type="ctrTitle"/>
          </p:nvPr>
        </p:nvSpPr>
        <p:spPr>
          <a:xfrm>
            <a:off x="2429950" y="669825"/>
            <a:ext cx="42840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52" name="Google Shape;1752;p20"/>
          <p:cNvSpPr txBox="1"/>
          <p:nvPr>
            <p:ph idx="1" type="subTitle"/>
          </p:nvPr>
        </p:nvSpPr>
        <p:spPr>
          <a:xfrm>
            <a:off x="2425075" y="1704550"/>
            <a:ext cx="4293900" cy="11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53" name="Google Shape;1753;p20"/>
          <p:cNvSpPr txBox="1"/>
          <p:nvPr/>
        </p:nvSpPr>
        <p:spPr>
          <a:xfrm>
            <a:off x="1895950" y="3471625"/>
            <a:ext cx="53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includes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, and infographics &amp; images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754" name="Google Shape;1754;p20"/>
          <p:cNvGrpSpPr/>
          <p:nvPr/>
        </p:nvGrpSpPr>
        <p:grpSpPr>
          <a:xfrm>
            <a:off x="6457759" y="-2146190"/>
            <a:ext cx="6048287" cy="5946120"/>
            <a:chOff x="3133537" y="-308699"/>
            <a:chExt cx="6010422" cy="5452155"/>
          </a:xfrm>
        </p:grpSpPr>
        <p:sp>
          <p:nvSpPr>
            <p:cNvPr id="1755" name="Google Shape;1755;p20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7" name="Google Shape;1757;p20"/>
          <p:cNvGrpSpPr/>
          <p:nvPr/>
        </p:nvGrpSpPr>
        <p:grpSpPr>
          <a:xfrm flipH="1">
            <a:off x="-3149029" y="-421721"/>
            <a:ext cx="5482707" cy="4973456"/>
            <a:chOff x="3166062" y="1034326"/>
            <a:chExt cx="6010422" cy="5452155"/>
          </a:xfrm>
        </p:grpSpPr>
        <p:sp>
          <p:nvSpPr>
            <p:cNvPr id="1758" name="Google Shape;1758;p20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93" name="Google Shape;93;p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94" name="Google Shape;94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5" name="Google Shape;95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6" name="Google Shape;96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7" name="Google Shape;97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8" name="Google Shape;98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99" name="Google Shape;99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0" name="Google Shape;100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1" name="Google Shape;101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2" name="Google Shape;102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3" name="Google Shape;103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4" name="Google Shape;104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5" name="Google Shape;105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6" name="Google Shape;106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7" name="Google Shape;107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8" name="Google Shape;108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09" name="Google Shape;109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0" name="Google Shape;110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1" name="Google Shape;111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" name="Google Shape;112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" name="Google Shape;113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" name="Google Shape;114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5" name="Google Shape;115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6" name="Google Shape;116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7" name="Google Shape;117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8" name="Google Shape;118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9" name="Google Shape;119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0" name="Google Shape;120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1" name="Google Shape;121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" name="Google Shape;122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" name="Google Shape;123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4" name="Google Shape;124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5" name="Google Shape;125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6" name="Google Shape;126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7" name="Google Shape;127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" name="Google Shape;128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" name="Google Shape;129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" name="Google Shape;130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" name="Google Shape;131;p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32" name="Google Shape;132;p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" name="Google Shape;133;p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4" name="Google Shape;134;p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5" name="Google Shape;135;p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6" name="Google Shape;136;p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7" name="Google Shape;137;p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8" name="Google Shape;138;p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9" name="Google Shape;139;p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1" name="Google Shape;141;p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2" name="Google Shape;142;p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3" name="Google Shape;143;p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4" name="Google Shape;144;p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" name="Google Shape;145;p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6" name="Google Shape;146;p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" name="Google Shape;147;p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" name="Google Shape;148;p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9" name="Google Shape;149;p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0" name="Google Shape;150;p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1" name="Google Shape;151;p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3" name="Google Shape;153;p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4" name="Google Shape;154;p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5" name="Google Shape;155;p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6" name="Google Shape;156;p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8" name="Google Shape;158;p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9" name="Google Shape;159;p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0" name="Google Shape;160;p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1" name="Google Shape;161;p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2" name="Google Shape;162;p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3" name="Google Shape;163;p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" name="Google Shape;164;p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6" name="Google Shape;166;p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" name="Google Shape;167;p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8" name="Google Shape;168;p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9" name="Google Shape;169;p3"/>
          <p:cNvSpPr txBox="1"/>
          <p:nvPr>
            <p:ph type="title"/>
          </p:nvPr>
        </p:nvSpPr>
        <p:spPr>
          <a:xfrm>
            <a:off x="717600" y="2352150"/>
            <a:ext cx="401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0" name="Google Shape;170;p3"/>
          <p:cNvSpPr txBox="1"/>
          <p:nvPr>
            <p:ph hasCustomPrompt="1" idx="2" type="title"/>
          </p:nvPr>
        </p:nvSpPr>
        <p:spPr>
          <a:xfrm>
            <a:off x="717600" y="1528000"/>
            <a:ext cx="1535400" cy="65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1" name="Google Shape;171;p3"/>
          <p:cNvSpPr txBox="1"/>
          <p:nvPr>
            <p:ph idx="1" type="subTitle"/>
          </p:nvPr>
        </p:nvSpPr>
        <p:spPr>
          <a:xfrm>
            <a:off x="715100" y="3193950"/>
            <a:ext cx="40179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"/>
          <p:cNvGrpSpPr/>
          <p:nvPr/>
        </p:nvGrpSpPr>
        <p:grpSpPr>
          <a:xfrm flipH="1">
            <a:off x="-2208532" y="-1825065"/>
            <a:ext cx="4017967" cy="3644766"/>
            <a:chOff x="3166062" y="1034326"/>
            <a:chExt cx="6010422" cy="5452155"/>
          </a:xfrm>
        </p:grpSpPr>
        <p:sp>
          <p:nvSpPr>
            <p:cNvPr id="173" name="Google Shape;173;p3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3"/>
          <p:cNvGrpSpPr/>
          <p:nvPr/>
        </p:nvGrpSpPr>
        <p:grpSpPr>
          <a:xfrm>
            <a:off x="4497249" y="804357"/>
            <a:ext cx="5111263" cy="4704119"/>
            <a:chOff x="3133537" y="-308699"/>
            <a:chExt cx="6010422" cy="5452155"/>
          </a:xfrm>
        </p:grpSpPr>
        <p:sp>
          <p:nvSpPr>
            <p:cNvPr id="176" name="Google Shape;176;p3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21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762" name="Google Shape;1762;p21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763" name="Google Shape;1763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4" name="Google Shape;1764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5" name="Google Shape;1765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6" name="Google Shape;1766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7" name="Google Shape;1767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8" name="Google Shape;1768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9" name="Google Shape;1769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0" name="Google Shape;1770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1" name="Google Shape;1771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2" name="Google Shape;1772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3" name="Google Shape;1773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4" name="Google Shape;1774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5" name="Google Shape;1775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6" name="Google Shape;1776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7" name="Google Shape;1777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8" name="Google Shape;1778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79" name="Google Shape;1779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0" name="Google Shape;1780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1" name="Google Shape;1781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2" name="Google Shape;1782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3" name="Google Shape;1783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4" name="Google Shape;1784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5" name="Google Shape;1785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6" name="Google Shape;1786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7" name="Google Shape;1787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8" name="Google Shape;1788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89" name="Google Shape;1789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0" name="Google Shape;1790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1" name="Google Shape;1791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2" name="Google Shape;1792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3" name="Google Shape;1793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4" name="Google Shape;1794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5" name="Google Shape;1795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6" name="Google Shape;1796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7" name="Google Shape;1797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8" name="Google Shape;1798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9" name="Google Shape;1799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0" name="Google Shape;1800;p21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801" name="Google Shape;1801;p21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2" name="Google Shape;1802;p21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3" name="Google Shape;1803;p21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4" name="Google Shape;1804;p21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5" name="Google Shape;1805;p21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6" name="Google Shape;1806;p21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7" name="Google Shape;1807;p21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8" name="Google Shape;1808;p21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09" name="Google Shape;1809;p21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0" name="Google Shape;1810;p21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21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2" name="Google Shape;1812;p21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3" name="Google Shape;1813;p21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21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5" name="Google Shape;1815;p21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6" name="Google Shape;1816;p21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21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8" name="Google Shape;1818;p21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9" name="Google Shape;1819;p21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21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1" name="Google Shape;1821;p21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2" name="Google Shape;1822;p21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3" name="Google Shape;1823;p21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4" name="Google Shape;1824;p21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21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6" name="Google Shape;1826;p21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7" name="Google Shape;1827;p21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21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9" name="Google Shape;1829;p21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0" name="Google Shape;1830;p21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1" name="Google Shape;1831;p21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2" name="Google Shape;1832;p21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3" name="Google Shape;1833;p21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21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5" name="Google Shape;1835;p21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6" name="Google Shape;1836;p21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7" name="Google Shape;1837;p21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38" name="Google Shape;1838;p21"/>
          <p:cNvGrpSpPr/>
          <p:nvPr/>
        </p:nvGrpSpPr>
        <p:grpSpPr>
          <a:xfrm flipH="1">
            <a:off x="162750" y="166036"/>
            <a:ext cx="593164" cy="1161172"/>
            <a:chOff x="4921825" y="870250"/>
            <a:chExt cx="407925" cy="798550"/>
          </a:xfrm>
        </p:grpSpPr>
        <p:sp>
          <p:nvSpPr>
            <p:cNvPr id="1839" name="Google Shape;1839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9" name="Google Shape;1869;p21"/>
          <p:cNvGrpSpPr/>
          <p:nvPr/>
        </p:nvGrpSpPr>
        <p:grpSpPr>
          <a:xfrm flipH="1">
            <a:off x="8382825" y="3823636"/>
            <a:ext cx="593164" cy="1161172"/>
            <a:chOff x="4921825" y="870250"/>
            <a:chExt cx="407925" cy="798550"/>
          </a:xfrm>
        </p:grpSpPr>
        <p:sp>
          <p:nvSpPr>
            <p:cNvPr id="1870" name="Google Shape;1870;p2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2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2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2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2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2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2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2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2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2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2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2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2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2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2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2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2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2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2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2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2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2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2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2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2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2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2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902" name="Google Shape;1902;p22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903" name="Google Shape;1903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5" name="Google Shape;1905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6" name="Google Shape;1906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8" name="Google Shape;1908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9" name="Google Shape;1909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0" name="Google Shape;1910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1" name="Google Shape;1911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2" name="Google Shape;1912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3" name="Google Shape;1913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4" name="Google Shape;1914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5" name="Google Shape;1915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6" name="Google Shape;1916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7" name="Google Shape;1917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8" name="Google Shape;1918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9" name="Google Shape;1919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0" name="Google Shape;1920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1" name="Google Shape;1921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2" name="Google Shape;1922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3" name="Google Shape;1923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4" name="Google Shape;1924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5" name="Google Shape;1925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6" name="Google Shape;1926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7" name="Google Shape;1927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8" name="Google Shape;1928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9" name="Google Shape;1929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0" name="Google Shape;1930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1" name="Google Shape;1931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2" name="Google Shape;1932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3" name="Google Shape;1933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4" name="Google Shape;1934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5" name="Google Shape;1935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6" name="Google Shape;1936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7" name="Google Shape;1937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8" name="Google Shape;1938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9" name="Google Shape;1939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40" name="Google Shape;1940;p22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1941" name="Google Shape;1941;p22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2" name="Google Shape;1942;p22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3" name="Google Shape;1943;p22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4" name="Google Shape;1944;p22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5" name="Google Shape;1945;p22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6" name="Google Shape;1946;p22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7" name="Google Shape;1947;p22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8" name="Google Shape;1948;p22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9" name="Google Shape;1949;p22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0" name="Google Shape;1950;p22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1" name="Google Shape;1951;p22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2" name="Google Shape;1952;p22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3" name="Google Shape;1953;p22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4" name="Google Shape;1954;p22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5" name="Google Shape;1955;p22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6" name="Google Shape;1956;p22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7" name="Google Shape;1957;p22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8" name="Google Shape;1958;p22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9" name="Google Shape;1959;p22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0" name="Google Shape;1960;p22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1" name="Google Shape;1961;p22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2" name="Google Shape;1962;p22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3" name="Google Shape;1963;p22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4" name="Google Shape;1964;p22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5" name="Google Shape;1965;p22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6" name="Google Shape;1966;p22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7" name="Google Shape;1967;p22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8" name="Google Shape;1968;p22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9" name="Google Shape;1969;p22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0" name="Google Shape;1970;p22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1" name="Google Shape;1971;p22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2" name="Google Shape;1972;p22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3" name="Google Shape;1973;p22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4" name="Google Shape;1974;p22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5" name="Google Shape;1975;p22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6" name="Google Shape;1976;p22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7" name="Google Shape;1977;p22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78" name="Google Shape;1978;p22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1979" name="Google Shape;1979;p22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1" name="Google Shape;1981;p22"/>
          <p:cNvGrpSpPr/>
          <p:nvPr/>
        </p:nvGrpSpPr>
        <p:grpSpPr>
          <a:xfrm>
            <a:off x="7540747" y="-598211"/>
            <a:ext cx="3863499" cy="3798516"/>
            <a:chOff x="3133537" y="-308699"/>
            <a:chExt cx="6010422" cy="5452155"/>
          </a:xfrm>
        </p:grpSpPr>
        <p:sp>
          <p:nvSpPr>
            <p:cNvPr id="1982" name="Google Shape;1982;p22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22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4" name="Google Shape;1984;p22"/>
          <p:cNvGrpSpPr/>
          <p:nvPr/>
        </p:nvGrpSpPr>
        <p:grpSpPr>
          <a:xfrm>
            <a:off x="7540741" y="371486"/>
            <a:ext cx="593164" cy="1161172"/>
            <a:chOff x="4921825" y="870250"/>
            <a:chExt cx="407925" cy="798550"/>
          </a:xfrm>
        </p:grpSpPr>
        <p:sp>
          <p:nvSpPr>
            <p:cNvPr id="1985" name="Google Shape;1985;p2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2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2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2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2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2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2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2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2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2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2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2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2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2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2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2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2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2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2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2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2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2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2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2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2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2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2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2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2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2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 1">
  <p:cSld name="BLANK_1_1_1_1_1_1_1_1_1"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6" name="Google Shape;2016;p23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017" name="Google Shape;2017;p23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018" name="Google Shape;2018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9" name="Google Shape;2019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0" name="Google Shape;2020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1" name="Google Shape;2021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2" name="Google Shape;2022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3" name="Google Shape;2023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4" name="Google Shape;2024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5" name="Google Shape;2025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6" name="Google Shape;2026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7" name="Google Shape;2027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8" name="Google Shape;2028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9" name="Google Shape;2029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0" name="Google Shape;2030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1" name="Google Shape;2031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2" name="Google Shape;2032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3" name="Google Shape;2033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4" name="Google Shape;2034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5" name="Google Shape;2035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6" name="Google Shape;2036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7" name="Google Shape;2037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8" name="Google Shape;2038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9" name="Google Shape;2039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0" name="Google Shape;2040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1" name="Google Shape;2041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2" name="Google Shape;2042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3" name="Google Shape;2043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4" name="Google Shape;2044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5" name="Google Shape;2045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6" name="Google Shape;2046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7" name="Google Shape;2047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8" name="Google Shape;2048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9" name="Google Shape;2049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0" name="Google Shape;2050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1" name="Google Shape;2051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2" name="Google Shape;2052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3" name="Google Shape;2053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4" name="Google Shape;2054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55" name="Google Shape;2055;p23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056" name="Google Shape;2056;p23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7" name="Google Shape;2057;p23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8" name="Google Shape;2058;p23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9" name="Google Shape;2059;p23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0" name="Google Shape;2060;p23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1" name="Google Shape;2061;p23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2" name="Google Shape;2062;p23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3" name="Google Shape;2063;p23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4" name="Google Shape;2064;p23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5" name="Google Shape;2065;p23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6" name="Google Shape;2066;p23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7" name="Google Shape;2067;p23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8" name="Google Shape;2068;p23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9" name="Google Shape;2069;p23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0" name="Google Shape;2070;p23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1" name="Google Shape;2071;p23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2" name="Google Shape;2072;p23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3" name="Google Shape;2073;p23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4" name="Google Shape;2074;p23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5" name="Google Shape;2075;p23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6" name="Google Shape;2076;p23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7" name="Google Shape;2077;p23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8" name="Google Shape;2078;p23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9" name="Google Shape;2079;p23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0" name="Google Shape;2080;p23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1" name="Google Shape;2081;p23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2" name="Google Shape;2082;p23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3" name="Google Shape;2083;p23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4" name="Google Shape;2084;p23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5" name="Google Shape;2085;p23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6" name="Google Shape;2086;p23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23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8" name="Google Shape;2088;p23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9" name="Google Shape;2089;p23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23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23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23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093" name="Google Shape;2093;p23"/>
          <p:cNvSpPr/>
          <p:nvPr/>
        </p:nvSpPr>
        <p:spPr>
          <a:xfrm flipH="1" rot="10800000">
            <a:off x="7981930" y="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094" name="Google Shape;2094;p23"/>
          <p:cNvSpPr/>
          <p:nvPr/>
        </p:nvSpPr>
        <p:spPr>
          <a:xfrm flipH="1">
            <a:off x="-20" y="4482718"/>
            <a:ext cx="1162071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4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180" name="Google Shape;180;p4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181" name="Google Shape;181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" name="Google Shape;183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4" name="Google Shape;184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5" name="Google Shape;185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6" name="Google Shape;186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7" name="Google Shape;187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8" name="Google Shape;188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" name="Google Shape;189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" name="Google Shape;190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1" name="Google Shape;191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2" name="Google Shape;192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3" name="Google Shape;193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5" name="Google Shape;195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6" name="Google Shape;196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8" name="Google Shape;198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9" name="Google Shape;199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1" name="Google Shape;201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2" name="Google Shape;202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4" name="Google Shape;204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5" name="Google Shape;205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7" name="Google Shape;207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" name="Google Shape;208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" name="Google Shape;210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1" name="Google Shape;211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2" name="Google Shape;212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3" name="Google Shape;213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6" name="Google Shape;216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8" name="Google Shape;218;p4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219" name="Google Shape;219;p4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4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4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2" name="Google Shape;222;p4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4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4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5" name="Google Shape;225;p4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4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7" name="Google Shape;227;p4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8" name="Google Shape;228;p4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9" name="Google Shape;229;p4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4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1" name="Google Shape;231;p4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2" name="Google Shape;232;p4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4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4" name="Google Shape;234;p4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5" name="Google Shape;235;p4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4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7" name="Google Shape;237;p4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8" name="Google Shape;238;p4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4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0" name="Google Shape;240;p4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1" name="Google Shape;241;p4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4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3" name="Google Shape;243;p4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4" name="Google Shape;244;p4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5" name="Google Shape;245;p4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6" name="Google Shape;246;p4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7" name="Google Shape;247;p4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8" name="Google Shape;248;p4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9" name="Google Shape;249;p4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0" name="Google Shape;250;p4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1" name="Google Shape;251;p4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2" name="Google Shape;252;p4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3" name="Google Shape;253;p4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4" name="Google Shape;254;p4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55" name="Google Shape;255;p4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56" name="Google Shape;25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4"/>
          <p:cNvSpPr txBox="1"/>
          <p:nvPr>
            <p:ph idx="1" type="body"/>
          </p:nvPr>
        </p:nvSpPr>
        <p:spPr>
          <a:xfrm>
            <a:off x="720000" y="1152475"/>
            <a:ext cx="77040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8" name="Google Shape;258;p4"/>
          <p:cNvGrpSpPr/>
          <p:nvPr/>
        </p:nvGrpSpPr>
        <p:grpSpPr>
          <a:xfrm>
            <a:off x="8148972" y="-1637511"/>
            <a:ext cx="3863499" cy="3798516"/>
            <a:chOff x="3133537" y="-308699"/>
            <a:chExt cx="6010422" cy="5452155"/>
          </a:xfrm>
        </p:grpSpPr>
        <p:sp>
          <p:nvSpPr>
            <p:cNvPr id="259" name="Google Shape;259;p4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" name="Google Shape;261;p4"/>
          <p:cNvGrpSpPr/>
          <p:nvPr/>
        </p:nvGrpSpPr>
        <p:grpSpPr>
          <a:xfrm>
            <a:off x="7726703" y="-626164"/>
            <a:ext cx="593164" cy="1161172"/>
            <a:chOff x="4921825" y="870250"/>
            <a:chExt cx="407925" cy="798550"/>
          </a:xfrm>
        </p:grpSpPr>
        <p:sp>
          <p:nvSpPr>
            <p:cNvPr id="262" name="Google Shape;262;p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2" name="Google Shape;292;p4"/>
          <p:cNvGrpSpPr/>
          <p:nvPr/>
        </p:nvGrpSpPr>
        <p:grpSpPr>
          <a:xfrm flipH="1">
            <a:off x="-2299857" y="-2697840"/>
            <a:ext cx="4017967" cy="3644766"/>
            <a:chOff x="3166062" y="1034326"/>
            <a:chExt cx="6010422" cy="5452155"/>
          </a:xfrm>
        </p:grpSpPr>
        <p:sp>
          <p:nvSpPr>
            <p:cNvPr id="293" name="Google Shape;293;p4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297" name="Google Shape;297;p5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298" name="Google Shape;298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9" name="Google Shape;299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0" name="Google Shape;300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1" name="Google Shape;301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2" name="Google Shape;302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3" name="Google Shape;303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4" name="Google Shape;304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5" name="Google Shape;305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6" name="Google Shape;306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7" name="Google Shape;307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8" name="Google Shape;308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09" name="Google Shape;309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0" name="Google Shape;310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1" name="Google Shape;311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2" name="Google Shape;312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3" name="Google Shape;313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4" name="Google Shape;314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5" name="Google Shape;315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6" name="Google Shape;316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7" name="Google Shape;317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8" name="Google Shape;318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19" name="Google Shape;319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0" name="Google Shape;320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1" name="Google Shape;321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2" name="Google Shape;322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3" name="Google Shape;323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4" name="Google Shape;324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5" name="Google Shape;325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6" name="Google Shape;326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7" name="Google Shape;327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8" name="Google Shape;328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29" name="Google Shape;329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0" name="Google Shape;330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1" name="Google Shape;331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2" name="Google Shape;332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3" name="Google Shape;333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4" name="Google Shape;334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35" name="Google Shape;335;p5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336" name="Google Shape;336;p5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7" name="Google Shape;337;p5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8" name="Google Shape;338;p5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39" name="Google Shape;339;p5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0" name="Google Shape;340;p5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1" name="Google Shape;341;p5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2" name="Google Shape;342;p5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3" name="Google Shape;343;p5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4" name="Google Shape;344;p5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5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5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5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5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5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5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5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2" name="Google Shape;352;p5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3" name="Google Shape;353;p5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5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5" name="Google Shape;355;p5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6" name="Google Shape;356;p5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5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8" name="Google Shape;358;p5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9" name="Google Shape;359;p5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5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1" name="Google Shape;361;p5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2" name="Google Shape;362;p5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3" name="Google Shape;363;p5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4" name="Google Shape;364;p5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5" name="Google Shape;365;p5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6" name="Google Shape;366;p5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7" name="Google Shape;367;p5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8" name="Google Shape;368;p5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9" name="Google Shape;369;p5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0" name="Google Shape;370;p5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1" name="Google Shape;371;p5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72" name="Google Shape;372;p5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373" name="Google Shape;373;p5"/>
          <p:cNvSpPr txBox="1"/>
          <p:nvPr>
            <p:ph idx="1" type="subTitle"/>
          </p:nvPr>
        </p:nvSpPr>
        <p:spPr>
          <a:xfrm>
            <a:off x="1007988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4" name="Google Shape;374;p5"/>
          <p:cNvSpPr txBox="1"/>
          <p:nvPr>
            <p:ph idx="2" type="subTitle"/>
          </p:nvPr>
        </p:nvSpPr>
        <p:spPr>
          <a:xfrm>
            <a:off x="4864519" y="2537625"/>
            <a:ext cx="3271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6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  <a:defRPr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75" name="Google Shape;375;p5"/>
          <p:cNvSpPr txBox="1"/>
          <p:nvPr>
            <p:ph idx="3" type="subTitle"/>
          </p:nvPr>
        </p:nvSpPr>
        <p:spPr>
          <a:xfrm>
            <a:off x="1007988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5"/>
          <p:cNvSpPr txBox="1"/>
          <p:nvPr>
            <p:ph idx="4" type="subTitle"/>
          </p:nvPr>
        </p:nvSpPr>
        <p:spPr>
          <a:xfrm>
            <a:off x="4864519" y="3098150"/>
            <a:ext cx="327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p5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78" name="Google Shape;378;p5"/>
          <p:cNvGrpSpPr/>
          <p:nvPr/>
        </p:nvGrpSpPr>
        <p:grpSpPr>
          <a:xfrm>
            <a:off x="315016" y="3811561"/>
            <a:ext cx="593164" cy="1161172"/>
            <a:chOff x="4921825" y="870250"/>
            <a:chExt cx="407925" cy="798550"/>
          </a:xfrm>
        </p:grpSpPr>
        <p:sp>
          <p:nvSpPr>
            <p:cNvPr id="379" name="Google Shape;379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5"/>
          <p:cNvGrpSpPr/>
          <p:nvPr/>
        </p:nvGrpSpPr>
        <p:grpSpPr>
          <a:xfrm>
            <a:off x="7987641" y="204698"/>
            <a:ext cx="593164" cy="1161172"/>
            <a:chOff x="4921825" y="870250"/>
            <a:chExt cx="407925" cy="798550"/>
          </a:xfrm>
        </p:grpSpPr>
        <p:sp>
          <p:nvSpPr>
            <p:cNvPr id="410" name="Google Shape;410;p5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5"/>
          <p:cNvSpPr/>
          <p:nvPr/>
        </p:nvSpPr>
        <p:spPr>
          <a:xfrm rot="10800000">
            <a:off x="-253" y="-93"/>
            <a:ext cx="2019852" cy="1148544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</p:sp>
      <p:grpSp>
        <p:nvGrpSpPr>
          <p:cNvPr id="441" name="Google Shape;441;p5"/>
          <p:cNvGrpSpPr/>
          <p:nvPr/>
        </p:nvGrpSpPr>
        <p:grpSpPr>
          <a:xfrm>
            <a:off x="7123447" y="2151889"/>
            <a:ext cx="3863499" cy="3798516"/>
            <a:chOff x="3133537" y="-308699"/>
            <a:chExt cx="6010422" cy="5452155"/>
          </a:xfrm>
        </p:grpSpPr>
        <p:sp>
          <p:nvSpPr>
            <p:cNvPr id="442" name="Google Shape;442;p5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" name="Google Shape;445;p6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446" name="Google Shape;446;p6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447" name="Google Shape;447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8" name="Google Shape;448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49" name="Google Shape;449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0" name="Google Shape;450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1" name="Google Shape;451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2" name="Google Shape;452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3" name="Google Shape;453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4" name="Google Shape;454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5" name="Google Shape;455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7" name="Google Shape;457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8" name="Google Shape;458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9" name="Google Shape;459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0" name="Google Shape;460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3" name="Google Shape;463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4" name="Google Shape;464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5" name="Google Shape;465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2" name="Google Shape;472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3" name="Google Shape;473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4" name="Google Shape;474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5" name="Google Shape;475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7" name="Google Shape;477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84" name="Google Shape;484;p6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485" name="Google Shape;485;p6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6" name="Google Shape;486;p6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7" name="Google Shape;487;p6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8" name="Google Shape;488;p6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89" name="Google Shape;489;p6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0" name="Google Shape;490;p6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1" name="Google Shape;491;p6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2" name="Google Shape;492;p6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3" name="Google Shape;493;p6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4" name="Google Shape;494;p6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5" name="Google Shape;495;p6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6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6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8" name="Google Shape;498;p6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9" name="Google Shape;499;p6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6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1" name="Google Shape;501;p6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2" name="Google Shape;502;p6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6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4" name="Google Shape;504;p6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5" name="Google Shape;505;p6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6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7" name="Google Shape;507;p6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8" name="Google Shape;508;p6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9" name="Google Shape;509;p6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0" name="Google Shape;510;p6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1" name="Google Shape;511;p6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2" name="Google Shape;512;p6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3" name="Google Shape;513;p6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4" name="Google Shape;514;p6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5" name="Google Shape;515;p6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6" name="Google Shape;516;p6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7" name="Google Shape;517;p6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8" name="Google Shape;518;p6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19" name="Google Shape;519;p6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0" name="Google Shape;520;p6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1" name="Google Shape;521;p6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522" name="Google Shape;52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524;p7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525" name="Google Shape;525;p7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526" name="Google Shape;526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7" name="Google Shape;527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8" name="Google Shape;528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29" name="Google Shape;529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0" name="Google Shape;530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1" name="Google Shape;531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2" name="Google Shape;532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3" name="Google Shape;533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4" name="Google Shape;534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5" name="Google Shape;535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6" name="Google Shape;536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7" name="Google Shape;537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8" name="Google Shape;538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39" name="Google Shape;539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0" name="Google Shape;540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1" name="Google Shape;541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2" name="Google Shape;542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3" name="Google Shape;543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4" name="Google Shape;544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5" name="Google Shape;545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6" name="Google Shape;546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7" name="Google Shape;547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8" name="Google Shape;548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49" name="Google Shape;549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0" name="Google Shape;550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2" name="Google Shape;552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3" name="Google Shape;553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5" name="Google Shape;555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6" name="Google Shape;556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8" name="Google Shape;558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9" name="Google Shape;559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1" name="Google Shape;561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2" name="Google Shape;562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3" name="Google Shape;563;p7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564" name="Google Shape;564;p7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5" name="Google Shape;565;p7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6" name="Google Shape;566;p7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7" name="Google Shape;567;p7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8" name="Google Shape;568;p7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9" name="Google Shape;569;p7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0" name="Google Shape;570;p7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1" name="Google Shape;571;p7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2" name="Google Shape;572;p7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3" name="Google Shape;573;p7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4" name="Google Shape;574;p7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5" name="Google Shape;575;p7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6" name="Google Shape;576;p7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7" name="Google Shape;577;p7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8" name="Google Shape;578;p7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79" name="Google Shape;579;p7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0" name="Google Shape;580;p7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1" name="Google Shape;581;p7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2" name="Google Shape;582;p7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3" name="Google Shape;583;p7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4" name="Google Shape;584;p7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5" name="Google Shape;585;p7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6" name="Google Shape;586;p7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7" name="Google Shape;587;p7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8" name="Google Shape;588;p7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9" name="Google Shape;589;p7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0" name="Google Shape;590;p7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1" name="Google Shape;591;p7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2" name="Google Shape;592;p7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3" name="Google Shape;593;p7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4" name="Google Shape;594;p7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5" name="Google Shape;595;p7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6" name="Google Shape;596;p7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7" name="Google Shape;597;p7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8" name="Google Shape;598;p7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99" name="Google Shape;599;p7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00" name="Google Shape;600;p7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01" name="Google Shape;601;p7"/>
          <p:cNvSpPr txBox="1"/>
          <p:nvPr>
            <p:ph type="title"/>
          </p:nvPr>
        </p:nvSpPr>
        <p:spPr>
          <a:xfrm>
            <a:off x="715100" y="855675"/>
            <a:ext cx="38421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2" name="Google Shape;602;p7"/>
          <p:cNvSpPr txBox="1"/>
          <p:nvPr>
            <p:ph idx="1" type="body"/>
          </p:nvPr>
        </p:nvSpPr>
        <p:spPr>
          <a:xfrm>
            <a:off x="715100" y="2257425"/>
            <a:ext cx="38421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4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11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603" name="Google Shape;603;p7"/>
          <p:cNvSpPr/>
          <p:nvPr/>
        </p:nvSpPr>
        <p:spPr>
          <a:xfrm flipH="1">
            <a:off x="110" y="4099029"/>
            <a:ext cx="1836812" cy="1044462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grpSp>
        <p:nvGrpSpPr>
          <p:cNvPr id="604" name="Google Shape;604;p7"/>
          <p:cNvGrpSpPr/>
          <p:nvPr/>
        </p:nvGrpSpPr>
        <p:grpSpPr>
          <a:xfrm>
            <a:off x="8178341" y="619573"/>
            <a:ext cx="593164" cy="1161172"/>
            <a:chOff x="4921825" y="870250"/>
            <a:chExt cx="407925" cy="798550"/>
          </a:xfrm>
        </p:grpSpPr>
        <p:sp>
          <p:nvSpPr>
            <p:cNvPr id="605" name="Google Shape;605;p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6" name="Google Shape;636;p8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637" name="Google Shape;637;p8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638" name="Google Shape;638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39" name="Google Shape;639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0" name="Google Shape;640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1" name="Google Shape;641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2" name="Google Shape;642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3" name="Google Shape;643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4" name="Google Shape;644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5" name="Google Shape;645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6" name="Google Shape;646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7" name="Google Shape;647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8" name="Google Shape;648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9" name="Google Shape;649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0" name="Google Shape;650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1" name="Google Shape;651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2" name="Google Shape;652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3" name="Google Shape;653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4" name="Google Shape;654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5" name="Google Shape;655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6" name="Google Shape;656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7" name="Google Shape;657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8" name="Google Shape;658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59" name="Google Shape;659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0" name="Google Shape;660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1" name="Google Shape;661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2" name="Google Shape;662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3" name="Google Shape;663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4" name="Google Shape;664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5" name="Google Shape;665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6" name="Google Shape;666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7" name="Google Shape;667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8" name="Google Shape;668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69" name="Google Shape;669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0" name="Google Shape;670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1" name="Google Shape;671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2" name="Google Shape;672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3" name="Google Shape;673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4" name="Google Shape;674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5" name="Google Shape;675;p8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676" name="Google Shape;676;p8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8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8" name="Google Shape;678;p8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9" name="Google Shape;679;p8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8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1" name="Google Shape;681;p8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2" name="Google Shape;682;p8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8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4" name="Google Shape;684;p8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5" name="Google Shape;685;p8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8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7" name="Google Shape;687;p8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8" name="Google Shape;688;p8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9" name="Google Shape;689;p8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0" name="Google Shape;690;p8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1" name="Google Shape;691;p8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2" name="Google Shape;692;p8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3" name="Google Shape;693;p8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4" name="Google Shape;694;p8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5" name="Google Shape;695;p8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6" name="Google Shape;696;p8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7" name="Google Shape;697;p8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8" name="Google Shape;698;p8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99" name="Google Shape;699;p8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0" name="Google Shape;700;p8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1" name="Google Shape;701;p8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2" name="Google Shape;702;p8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3" name="Google Shape;703;p8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4" name="Google Shape;704;p8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5" name="Google Shape;705;p8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6" name="Google Shape;706;p8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7" name="Google Shape;707;p8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8" name="Google Shape;708;p8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09" name="Google Shape;709;p8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0" name="Google Shape;710;p8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1" name="Google Shape;711;p8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12" name="Google Shape;712;p8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13" name="Google Shape;713;p8"/>
          <p:cNvSpPr txBox="1"/>
          <p:nvPr>
            <p:ph type="title"/>
          </p:nvPr>
        </p:nvSpPr>
        <p:spPr>
          <a:xfrm>
            <a:off x="715100" y="1307100"/>
            <a:ext cx="6125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3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714" name="Google Shape;714;p8"/>
          <p:cNvGrpSpPr/>
          <p:nvPr/>
        </p:nvGrpSpPr>
        <p:grpSpPr>
          <a:xfrm>
            <a:off x="5735399" y="581245"/>
            <a:ext cx="5111263" cy="4704119"/>
            <a:chOff x="3133537" y="-308699"/>
            <a:chExt cx="6010422" cy="5452155"/>
          </a:xfrm>
        </p:grpSpPr>
        <p:sp>
          <p:nvSpPr>
            <p:cNvPr id="715" name="Google Shape;715;p8"/>
            <p:cNvSpPr/>
            <p:nvPr/>
          </p:nvSpPr>
          <p:spPr>
            <a:xfrm>
              <a:off x="3201565" y="-185790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3133537" y="-308699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8" name="Google Shape;718;p9"/>
          <p:cNvGrpSpPr/>
          <p:nvPr/>
        </p:nvGrpSpPr>
        <p:grpSpPr>
          <a:xfrm>
            <a:off x="-458461" y="-321271"/>
            <a:ext cx="10059175" cy="5791575"/>
            <a:chOff x="-458461" y="-321271"/>
            <a:chExt cx="10059175" cy="5791575"/>
          </a:xfrm>
        </p:grpSpPr>
        <p:grpSp>
          <p:nvGrpSpPr>
            <p:cNvPr id="719" name="Google Shape;719;p9"/>
            <p:cNvGrpSpPr/>
            <p:nvPr/>
          </p:nvGrpSpPr>
          <p:grpSpPr>
            <a:xfrm flipH="1">
              <a:off x="-458461" y="-245071"/>
              <a:ext cx="9830575" cy="5715375"/>
              <a:chOff x="-358925" y="-303650"/>
              <a:chExt cx="9830575" cy="5715375"/>
            </a:xfrm>
          </p:grpSpPr>
          <p:cxnSp>
            <p:nvCxnSpPr>
              <p:cNvPr id="720" name="Google Shape;720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1" name="Google Shape;721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2" name="Google Shape;722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3" name="Google Shape;723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4" name="Google Shape;724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5" name="Google Shape;725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6" name="Google Shape;726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7" name="Google Shape;727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8" name="Google Shape;728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29" name="Google Shape;729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0" name="Google Shape;730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1" name="Google Shape;731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2" name="Google Shape;732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3" name="Google Shape;733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4" name="Google Shape;734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5" name="Google Shape;735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6" name="Google Shape;736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7" name="Google Shape;737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8" name="Google Shape;738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39" name="Google Shape;739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0" name="Google Shape;740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1" name="Google Shape;741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2" name="Google Shape;742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3" name="Google Shape;743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4" name="Google Shape;744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5" name="Google Shape;745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6" name="Google Shape;746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7" name="Google Shape;747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8" name="Google Shape;748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9" name="Google Shape;749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0" name="Google Shape;750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1" name="Google Shape;751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2" name="Google Shape;752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3" name="Google Shape;753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4" name="Google Shape;754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5" name="Google Shape;755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6" name="Google Shape;756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7" name="Google Shape;757;p9"/>
            <p:cNvGrpSpPr/>
            <p:nvPr/>
          </p:nvGrpSpPr>
          <p:grpSpPr>
            <a:xfrm rot="10800000">
              <a:off x="-229861" y="-321271"/>
              <a:ext cx="9830575" cy="5715375"/>
              <a:chOff x="-358925" y="-303650"/>
              <a:chExt cx="9830575" cy="5715375"/>
            </a:xfrm>
          </p:grpSpPr>
          <p:cxnSp>
            <p:nvCxnSpPr>
              <p:cNvPr id="758" name="Google Shape;758;p9"/>
              <p:cNvCxnSpPr/>
              <p:nvPr/>
            </p:nvCxnSpPr>
            <p:spPr>
              <a:xfrm flipH="1" rot="10800000">
                <a:off x="-282200" y="-303650"/>
                <a:ext cx="1052400" cy="607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59" name="Google Shape;759;p9"/>
              <p:cNvCxnSpPr/>
              <p:nvPr/>
            </p:nvCxnSpPr>
            <p:spPr>
              <a:xfrm flipH="1" rot="10800000">
                <a:off x="-281950" y="-236675"/>
                <a:ext cx="1425600" cy="822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0" name="Google Shape;760;p9"/>
              <p:cNvCxnSpPr/>
              <p:nvPr/>
            </p:nvCxnSpPr>
            <p:spPr>
              <a:xfrm flipH="1" rot="10800000">
                <a:off x="-358925" y="-155350"/>
                <a:ext cx="1851000" cy="106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1" name="Google Shape;761;p9"/>
              <p:cNvCxnSpPr/>
              <p:nvPr/>
            </p:nvCxnSpPr>
            <p:spPr>
              <a:xfrm flipH="1" rot="10800000">
                <a:off x="-267650" y="-115750"/>
                <a:ext cx="2180400" cy="1258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2" name="Google Shape;762;p9"/>
              <p:cNvCxnSpPr/>
              <p:nvPr/>
            </p:nvCxnSpPr>
            <p:spPr>
              <a:xfrm flipH="1" rot="10800000">
                <a:off x="-229800" y="-86050"/>
                <a:ext cx="2580300" cy="1489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3" name="Google Shape;763;p9"/>
              <p:cNvCxnSpPr/>
              <p:nvPr/>
            </p:nvCxnSpPr>
            <p:spPr>
              <a:xfrm flipH="1" rot="10800000">
                <a:off x="-212775" y="-127750"/>
                <a:ext cx="3125100" cy="1804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4" name="Google Shape;764;p9"/>
              <p:cNvCxnSpPr/>
              <p:nvPr/>
            </p:nvCxnSpPr>
            <p:spPr>
              <a:xfrm flipH="1" rot="10800000">
                <a:off x="-180475" y="-165575"/>
                <a:ext cx="3648000" cy="2106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5" name="Google Shape;765;p9"/>
              <p:cNvCxnSpPr/>
              <p:nvPr/>
            </p:nvCxnSpPr>
            <p:spPr>
              <a:xfrm flipH="1" rot="10800000">
                <a:off x="-227000" y="-146700"/>
                <a:ext cx="4150500" cy="2396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6" name="Google Shape;766;p9"/>
              <p:cNvCxnSpPr/>
              <p:nvPr/>
            </p:nvCxnSpPr>
            <p:spPr>
              <a:xfrm flipH="1" rot="10800000">
                <a:off x="-285775" y="-133000"/>
                <a:ext cx="4675200" cy="2699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7" name="Google Shape;767;p9"/>
              <p:cNvCxnSpPr/>
              <p:nvPr/>
            </p:nvCxnSpPr>
            <p:spPr>
              <a:xfrm flipH="1" rot="10800000">
                <a:off x="-254975" y="-209000"/>
                <a:ext cx="5265600" cy="303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8" name="Google Shape;768;p9"/>
              <p:cNvCxnSpPr/>
              <p:nvPr/>
            </p:nvCxnSpPr>
            <p:spPr>
              <a:xfrm flipH="1" rot="10800000">
                <a:off x="-230325" y="-171400"/>
                <a:ext cx="5665200" cy="327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69" name="Google Shape;769;p9"/>
              <p:cNvCxnSpPr/>
              <p:nvPr/>
            </p:nvCxnSpPr>
            <p:spPr>
              <a:xfrm flipH="1" rot="10800000">
                <a:off x="-203625" y="-162575"/>
                <a:ext cx="6111900" cy="3528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0" name="Google Shape;770;p9"/>
              <p:cNvCxnSpPr/>
              <p:nvPr/>
            </p:nvCxnSpPr>
            <p:spPr>
              <a:xfrm flipH="1" rot="10800000">
                <a:off x="-212500" y="-179425"/>
                <a:ext cx="6639600" cy="38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1" name="Google Shape;771;p9"/>
              <p:cNvCxnSpPr/>
              <p:nvPr/>
            </p:nvCxnSpPr>
            <p:spPr>
              <a:xfrm flipH="1" rot="10800000">
                <a:off x="-237200" y="-171550"/>
                <a:ext cx="7140000" cy="4122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2" name="Google Shape;772;p9"/>
              <p:cNvCxnSpPr/>
              <p:nvPr/>
            </p:nvCxnSpPr>
            <p:spPr>
              <a:xfrm flipH="1" rot="10800000">
                <a:off x="-208450" y="-169925"/>
                <a:ext cx="7598100" cy="438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3" name="Google Shape;773;p9"/>
              <p:cNvCxnSpPr/>
              <p:nvPr/>
            </p:nvCxnSpPr>
            <p:spPr>
              <a:xfrm flipH="1" rot="10800000">
                <a:off x="-126875" y="-166100"/>
                <a:ext cx="7999200" cy="46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4" name="Google Shape;774;p9"/>
              <p:cNvCxnSpPr/>
              <p:nvPr/>
            </p:nvCxnSpPr>
            <p:spPr>
              <a:xfrm flipH="1" rot="10800000">
                <a:off x="-175950" y="-237725"/>
                <a:ext cx="8661600" cy="5000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5" name="Google Shape;775;p9"/>
              <p:cNvCxnSpPr/>
              <p:nvPr/>
            </p:nvCxnSpPr>
            <p:spPr>
              <a:xfrm flipH="1" rot="10800000">
                <a:off x="-230050" y="-244075"/>
                <a:ext cx="9215700" cy="5320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6" name="Google Shape;776;p9"/>
              <p:cNvCxnSpPr/>
              <p:nvPr/>
            </p:nvCxnSpPr>
            <p:spPr>
              <a:xfrm flipH="1" rot="10800000">
                <a:off x="-150500" y="-149375"/>
                <a:ext cx="9462000" cy="5462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7" name="Google Shape;777;p9"/>
              <p:cNvCxnSpPr/>
              <p:nvPr/>
            </p:nvCxnSpPr>
            <p:spPr>
              <a:xfrm flipH="1" rot="10800000">
                <a:off x="277300" y="105750"/>
                <a:ext cx="9081600" cy="5243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8" name="Google Shape;778;p9"/>
              <p:cNvCxnSpPr/>
              <p:nvPr/>
            </p:nvCxnSpPr>
            <p:spPr>
              <a:xfrm flipH="1" rot="10800000">
                <a:off x="846950" y="376800"/>
                <a:ext cx="8531400" cy="492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9" name="Google Shape;779;p9"/>
              <p:cNvCxnSpPr/>
              <p:nvPr/>
            </p:nvCxnSpPr>
            <p:spPr>
              <a:xfrm flipH="1" rot="10800000">
                <a:off x="1349000" y="635275"/>
                <a:ext cx="8071500" cy="4659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0" name="Google Shape;780;p9"/>
              <p:cNvCxnSpPr/>
              <p:nvPr/>
            </p:nvCxnSpPr>
            <p:spPr>
              <a:xfrm flipH="1" rot="10800000">
                <a:off x="1864375" y="918950"/>
                <a:ext cx="7554300" cy="4361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1" name="Google Shape;781;p9"/>
              <p:cNvCxnSpPr/>
              <p:nvPr/>
            </p:nvCxnSpPr>
            <p:spPr>
              <a:xfrm flipH="1" rot="10800000">
                <a:off x="2403950" y="1170550"/>
                <a:ext cx="7067700" cy="4080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2" name="Google Shape;782;p9"/>
              <p:cNvCxnSpPr/>
              <p:nvPr/>
            </p:nvCxnSpPr>
            <p:spPr>
              <a:xfrm flipH="1" rot="10800000">
                <a:off x="2718375" y="1495625"/>
                <a:ext cx="6679800" cy="3856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3" name="Google Shape;783;p9"/>
              <p:cNvCxnSpPr/>
              <p:nvPr/>
            </p:nvCxnSpPr>
            <p:spPr>
              <a:xfrm flipH="1" rot="10800000">
                <a:off x="3297700" y="1822900"/>
                <a:ext cx="6023100" cy="3477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4" name="Google Shape;784;p9"/>
              <p:cNvCxnSpPr/>
              <p:nvPr/>
            </p:nvCxnSpPr>
            <p:spPr>
              <a:xfrm flipH="1" rot="10800000">
                <a:off x="3726050" y="2104125"/>
                <a:ext cx="5597100" cy="3231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5" name="Google Shape;785;p9"/>
              <p:cNvCxnSpPr/>
              <p:nvPr/>
            </p:nvCxnSpPr>
            <p:spPr>
              <a:xfrm flipH="1" rot="10800000">
                <a:off x="4244875" y="2361600"/>
                <a:ext cx="5121600" cy="2956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6" name="Google Shape;786;p9"/>
              <p:cNvCxnSpPr/>
              <p:nvPr/>
            </p:nvCxnSpPr>
            <p:spPr>
              <a:xfrm flipH="1" rot="10800000">
                <a:off x="4742850" y="2657525"/>
                <a:ext cx="4600200" cy="2655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7" name="Google Shape;787;p9"/>
              <p:cNvCxnSpPr/>
              <p:nvPr/>
            </p:nvCxnSpPr>
            <p:spPr>
              <a:xfrm flipH="1" rot="10800000">
                <a:off x="5210850" y="2937150"/>
                <a:ext cx="4137300" cy="2388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8" name="Google Shape;788;p9"/>
              <p:cNvCxnSpPr/>
              <p:nvPr/>
            </p:nvCxnSpPr>
            <p:spPr>
              <a:xfrm flipH="1" rot="10800000">
                <a:off x="5725550" y="3223700"/>
                <a:ext cx="3615300" cy="2087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89" name="Google Shape;789;p9"/>
              <p:cNvCxnSpPr/>
              <p:nvPr/>
            </p:nvCxnSpPr>
            <p:spPr>
              <a:xfrm flipH="1" rot="10800000">
                <a:off x="6217950" y="3515950"/>
                <a:ext cx="3106500" cy="179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0" name="Google Shape;790;p9"/>
              <p:cNvCxnSpPr/>
              <p:nvPr/>
            </p:nvCxnSpPr>
            <p:spPr>
              <a:xfrm flipH="1" rot="10800000">
                <a:off x="6716500" y="3797450"/>
                <a:ext cx="2609700" cy="1506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1" name="Google Shape;791;p9"/>
              <p:cNvCxnSpPr/>
              <p:nvPr/>
            </p:nvCxnSpPr>
            <p:spPr>
              <a:xfrm flipH="1" rot="10800000">
                <a:off x="7199175" y="4100700"/>
                <a:ext cx="2091000" cy="120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2" name="Google Shape;792;p9"/>
              <p:cNvCxnSpPr/>
              <p:nvPr/>
            </p:nvCxnSpPr>
            <p:spPr>
              <a:xfrm flipH="1" rot="10800000">
                <a:off x="7718000" y="4338975"/>
                <a:ext cx="1648800" cy="9519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9"/>
              <p:cNvCxnSpPr/>
              <p:nvPr/>
            </p:nvCxnSpPr>
            <p:spPr>
              <a:xfrm flipH="1" rot="10800000">
                <a:off x="8129050" y="4607075"/>
                <a:ext cx="1263000" cy="729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4" name="Google Shape;794;p9"/>
              <p:cNvCxnSpPr/>
              <p:nvPr/>
            </p:nvCxnSpPr>
            <p:spPr>
              <a:xfrm flipH="1" rot="10800000">
                <a:off x="8487200" y="4879525"/>
                <a:ext cx="921600" cy="532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795" name="Google Shape;795;p9"/>
          <p:cNvSpPr txBox="1"/>
          <p:nvPr>
            <p:ph type="title"/>
          </p:nvPr>
        </p:nvSpPr>
        <p:spPr>
          <a:xfrm>
            <a:off x="3369100" y="1420725"/>
            <a:ext cx="5059800" cy="14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96" name="Google Shape;796;p9"/>
          <p:cNvSpPr txBox="1"/>
          <p:nvPr>
            <p:ph idx="1" type="subTitle"/>
          </p:nvPr>
        </p:nvSpPr>
        <p:spPr>
          <a:xfrm>
            <a:off x="3369100" y="3036375"/>
            <a:ext cx="50598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97" name="Google Shape;797;p9"/>
          <p:cNvGrpSpPr/>
          <p:nvPr/>
        </p:nvGrpSpPr>
        <p:grpSpPr>
          <a:xfrm flipH="1">
            <a:off x="-2547989" y="60894"/>
            <a:ext cx="5703890" cy="5174095"/>
            <a:chOff x="3166062" y="1034326"/>
            <a:chExt cx="6010422" cy="5452155"/>
          </a:xfrm>
        </p:grpSpPr>
        <p:sp>
          <p:nvSpPr>
            <p:cNvPr id="798" name="Google Shape;798;p9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9"/>
          <p:cNvGrpSpPr/>
          <p:nvPr/>
        </p:nvGrpSpPr>
        <p:grpSpPr>
          <a:xfrm>
            <a:off x="875216" y="444723"/>
            <a:ext cx="593164" cy="1161172"/>
            <a:chOff x="4921825" y="870250"/>
            <a:chExt cx="407925" cy="798550"/>
          </a:xfrm>
        </p:grpSpPr>
        <p:sp>
          <p:nvSpPr>
            <p:cNvPr id="801" name="Google Shape;801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1" name="Google Shape;831;p9"/>
          <p:cNvGrpSpPr/>
          <p:nvPr/>
        </p:nvGrpSpPr>
        <p:grpSpPr>
          <a:xfrm>
            <a:off x="7835741" y="3803948"/>
            <a:ext cx="593164" cy="1161172"/>
            <a:chOff x="4921825" y="870250"/>
            <a:chExt cx="407925" cy="798550"/>
          </a:xfrm>
        </p:grpSpPr>
        <p:sp>
          <p:nvSpPr>
            <p:cNvPr id="832" name="Google Shape;832;p9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0"/>
          <p:cNvSpPr txBox="1"/>
          <p:nvPr>
            <p:ph type="title"/>
          </p:nvPr>
        </p:nvSpPr>
        <p:spPr>
          <a:xfrm>
            <a:off x="1647926" y="868850"/>
            <a:ext cx="4587300" cy="1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 sz="2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●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bel"/>
              <a:buChar char="○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bel"/>
              <a:buChar char="■"/>
              <a:defRPr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8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" name="Google Shape;2099;p24"/>
          <p:cNvPicPr preferRelativeResize="0"/>
          <p:nvPr/>
        </p:nvPicPr>
        <p:blipFill rotWithShape="1">
          <a:blip r:embed="rId3">
            <a:alphaModFix/>
          </a:blip>
          <a:srcRect b="0" l="11582" r="19924" t="0"/>
          <a:stretch/>
        </p:blipFill>
        <p:spPr>
          <a:xfrm>
            <a:off x="323850" y="811650"/>
            <a:ext cx="2619374" cy="4025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0" name="Google Shape;2100;p24"/>
          <p:cNvGrpSpPr/>
          <p:nvPr/>
        </p:nvGrpSpPr>
        <p:grpSpPr>
          <a:xfrm flipH="1">
            <a:off x="5578881" y="3702404"/>
            <a:ext cx="579743" cy="1134819"/>
            <a:chOff x="4921825" y="870250"/>
            <a:chExt cx="407925" cy="798550"/>
          </a:xfrm>
        </p:grpSpPr>
        <p:sp>
          <p:nvSpPr>
            <p:cNvPr id="2101" name="Google Shape;2101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1" name="Google Shape;2131;p24"/>
          <p:cNvSpPr txBox="1"/>
          <p:nvPr>
            <p:ph idx="1" type="subTitle"/>
          </p:nvPr>
        </p:nvSpPr>
        <p:spPr>
          <a:xfrm>
            <a:off x="2061092" y="3065675"/>
            <a:ext cx="6367800" cy="4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TG 14.4 Pemo</a:t>
            </a:r>
            <a:endParaRPr/>
          </a:p>
        </p:txBody>
      </p:sp>
      <p:grpSp>
        <p:nvGrpSpPr>
          <p:cNvPr id="2132" name="Google Shape;2132;p24"/>
          <p:cNvGrpSpPr/>
          <p:nvPr/>
        </p:nvGrpSpPr>
        <p:grpSpPr>
          <a:xfrm flipH="1">
            <a:off x="2286825" y="223186"/>
            <a:ext cx="593164" cy="1161172"/>
            <a:chOff x="4921825" y="870250"/>
            <a:chExt cx="407925" cy="798550"/>
          </a:xfrm>
        </p:grpSpPr>
        <p:sp>
          <p:nvSpPr>
            <p:cNvPr id="2133" name="Google Shape;2133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3" name="Google Shape;2163;p24"/>
          <p:cNvGrpSpPr/>
          <p:nvPr/>
        </p:nvGrpSpPr>
        <p:grpSpPr>
          <a:xfrm flipH="1">
            <a:off x="7601956" y="310954"/>
            <a:ext cx="579743" cy="1134819"/>
            <a:chOff x="4921825" y="870250"/>
            <a:chExt cx="407925" cy="798550"/>
          </a:xfrm>
        </p:grpSpPr>
        <p:sp>
          <p:nvSpPr>
            <p:cNvPr id="2164" name="Google Shape;2164;p24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24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24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24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24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24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24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24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24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24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24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24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24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24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24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24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24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24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24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24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24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24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24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24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24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24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24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24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24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24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4" name="Google Shape;2194;p24"/>
          <p:cNvSpPr/>
          <p:nvPr/>
        </p:nvSpPr>
        <p:spPr>
          <a:xfrm flipH="1">
            <a:off x="2736492" y="2528550"/>
            <a:ext cx="5610600" cy="318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24"/>
          <p:cNvSpPr txBox="1"/>
          <p:nvPr>
            <p:ph type="ctrTitle"/>
          </p:nvPr>
        </p:nvSpPr>
        <p:spPr>
          <a:xfrm>
            <a:off x="2061092" y="1347675"/>
            <a:ext cx="63678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Stop ‘n shop</a:t>
            </a:r>
            <a:endParaRPr>
              <a:solidFill>
                <a:srgbClr val="212121"/>
              </a:solidFill>
            </a:endParaRPr>
          </a:p>
        </p:txBody>
      </p:sp>
      <p:pic>
        <p:nvPicPr>
          <p:cNvPr id="2196" name="Google Shape;2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350" y="154125"/>
            <a:ext cx="5172799" cy="1992177"/>
          </a:xfrm>
          <a:prstGeom prst="rect">
            <a:avLst/>
          </a:prstGeom>
          <a:noFill/>
          <a:ln>
            <a:noFill/>
          </a:ln>
        </p:spPr>
      </p:pic>
      <p:sp>
        <p:nvSpPr>
          <p:cNvPr id="2197" name="Google Shape;2197;p24"/>
          <p:cNvSpPr txBox="1"/>
          <p:nvPr/>
        </p:nvSpPr>
        <p:spPr>
          <a:xfrm>
            <a:off x="7006400" y="4060713"/>
            <a:ext cx="20025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AK. god. 2024./2025,.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198" name="Google Shape;2198;p24"/>
          <p:cNvSpPr txBox="1"/>
          <p:nvPr/>
        </p:nvSpPr>
        <p:spPr>
          <a:xfrm>
            <a:off x="8622200" y="4765175"/>
            <a:ext cx="3867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4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3"/>
          <p:cNvSpPr/>
          <p:nvPr/>
        </p:nvSpPr>
        <p:spPr>
          <a:xfrm>
            <a:off x="1614725" y="485950"/>
            <a:ext cx="6128100" cy="603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p33"/>
          <p:cNvSpPr txBox="1"/>
          <p:nvPr>
            <p:ph type="title"/>
          </p:nvPr>
        </p:nvSpPr>
        <p:spPr>
          <a:xfrm>
            <a:off x="947525" y="165400"/>
            <a:ext cx="797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Korišteni alati i tehnologije</a:t>
            </a:r>
            <a:endParaRPr sz="4800"/>
          </a:p>
        </p:txBody>
      </p:sp>
      <p:sp>
        <p:nvSpPr>
          <p:cNvPr id="2467" name="Google Shape;2467;p33"/>
          <p:cNvSpPr txBox="1"/>
          <p:nvPr/>
        </p:nvSpPr>
        <p:spPr>
          <a:xfrm>
            <a:off x="8695575" y="4665825"/>
            <a:ext cx="44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10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468" name="Google Shape;24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75" y="61820"/>
            <a:ext cx="648500" cy="11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9" name="Google Shape;2469;p33"/>
          <p:cNvSpPr txBox="1"/>
          <p:nvPr/>
        </p:nvSpPr>
        <p:spPr>
          <a:xfrm>
            <a:off x="350100" y="1246675"/>
            <a:ext cx="8443800" cy="3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Programski jezici -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Java JDK 21, JavaScript Node v23.6</a:t>
            </a:r>
            <a:endParaRPr i="1"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Radni okviri i biblioteke: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Spring Boot v3.3.5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radni okvir temeljen na Spring platformi za olakšani razvoj aplikacija u Javi, korišten za razvoj backenda;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React v18.3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biblioteka za jezik JavaScript, korišten za razvoj frontenda i korisničkog sučelja aplikacije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Baza podataka: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PostgreSQL v17.2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sustav za upravljanje relacijskom bazom podataka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Razvojni alati: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Visual Studio Code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IDE korišten u razvoju frontenda aplikacije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IntelliJ IDEA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IDE korišten u razvoju backenda i frontenda aplikacije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Git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sustav za kontrolu verzija aplikacije, korišten za upravljanje GitHub repozitorijem i istovremeni razvoj različitih dijelova aplikacije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AstahUML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alat za izradu modela i UML dijagrama dijelova aplikacije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Alati za ispitivanje: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Postman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alat za testiranje REST API-a, slanje HTTP zahtjeva za ispitivanje endpointa;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JUnit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Java okvir za testiranje komponenti sustava;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Selenium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okvir za automatizaciju web preglednika, korišten za testiranje sustava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Alati za razmještaj: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Docker v27.3.1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sustav za virtualizaciju pojedinih dijelova aplikacije u kontejnere, korišten zbog dodatne izolacije dijelova aplikacije; </a:t>
            </a:r>
            <a:r>
              <a:rPr i="1"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NGINX v1.27.3</a:t>
            </a:r>
            <a:r>
              <a:rPr lang="en" sz="13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- reverse proxy korišten za prosljeđivanje dolazećih HTTP zahtjeva prema pripadajućim dijelovima aplikacije, dodatno izolira i osigurava aplikaciju</a:t>
            </a:r>
            <a:endParaRPr sz="13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4" name="Google Shape;24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949"/>
            <a:ext cx="1105350" cy="20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5" name="Google Shape;2475;p34"/>
          <p:cNvSpPr/>
          <p:nvPr/>
        </p:nvSpPr>
        <p:spPr>
          <a:xfrm>
            <a:off x="810950" y="330650"/>
            <a:ext cx="6087000" cy="60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p34"/>
          <p:cNvSpPr txBox="1"/>
          <p:nvPr>
            <p:ph idx="4294967295" type="ctrTitle"/>
          </p:nvPr>
        </p:nvSpPr>
        <p:spPr>
          <a:xfrm>
            <a:off x="495075" y="-144700"/>
            <a:ext cx="69357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Organizacija rada</a:t>
            </a:r>
            <a:endParaRPr sz="4800"/>
          </a:p>
        </p:txBody>
      </p:sp>
      <p:sp>
        <p:nvSpPr>
          <p:cNvPr id="2477" name="Google Shape;2477;p34"/>
          <p:cNvSpPr txBox="1"/>
          <p:nvPr/>
        </p:nvSpPr>
        <p:spPr>
          <a:xfrm>
            <a:off x="8553550" y="4764725"/>
            <a:ext cx="498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11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78" name="Google Shape;2478;p34"/>
          <p:cNvSpPr txBox="1"/>
          <p:nvPr/>
        </p:nvSpPr>
        <p:spPr>
          <a:xfrm>
            <a:off x="1703125" y="1174925"/>
            <a:ext cx="71085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Organizacija komunikacije: Discord, WhatsApp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Github</a:t>
            </a: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iskustvo: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-većina članova je bila upoznata s githubom i njegovim načinom rada i prije početka ovog projekta, što nam je pružilo dobru osnovu za njegovo efikasno korištenje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-tijekom projekta dodatno smo unaprijedili svoje znanje o githubu 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-olakšao nam je praćenje napretka i osigurao kvalitetnu suradnju unutar tima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Korišten model životnog ciklusa: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Trudili smo se koristiti iterativni pristup tijekom razvoja aplikacije, podijelili smo projekt na manje korake te svaki put dodavali nove funkcionalnosti i ispravljali greške. Neki </a:t>
            </a: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dijelovi</a:t>
            </a: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 razvoja uključivali si ad-hoc elemente razvoja programske potpore jer smo neke probleme riješavali spontano i u hodu, bez formalnog planiranja.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3" name="Google Shape;24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949"/>
            <a:ext cx="1105350" cy="20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4" name="Google Shape;2484;p35"/>
          <p:cNvSpPr/>
          <p:nvPr/>
        </p:nvSpPr>
        <p:spPr>
          <a:xfrm>
            <a:off x="810950" y="330650"/>
            <a:ext cx="6087000" cy="60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5" name="Google Shape;2485;p35"/>
          <p:cNvSpPr txBox="1"/>
          <p:nvPr>
            <p:ph idx="4294967295" type="ctrTitle"/>
          </p:nvPr>
        </p:nvSpPr>
        <p:spPr>
          <a:xfrm>
            <a:off x="495075" y="-144700"/>
            <a:ext cx="69357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Organizacija rada</a:t>
            </a:r>
            <a:endParaRPr sz="4800"/>
          </a:p>
        </p:txBody>
      </p:sp>
      <p:sp>
        <p:nvSpPr>
          <p:cNvPr id="2486" name="Google Shape;2486;p35"/>
          <p:cNvSpPr txBox="1"/>
          <p:nvPr/>
        </p:nvSpPr>
        <p:spPr>
          <a:xfrm>
            <a:off x="8553550" y="4764725"/>
            <a:ext cx="498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12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87" name="Google Shape;2487;p35"/>
          <p:cNvSpPr txBox="1"/>
          <p:nvPr/>
        </p:nvSpPr>
        <p:spPr>
          <a:xfrm>
            <a:off x="1703125" y="1362913"/>
            <a:ext cx="7108500" cy="25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Specifikacija je trajala oko 3 tjedna(2.,3.,4. tjedan nastave) i uključivala je podjelu uloga među članovima tima, određivanje funkcijskih i nefunkcijskih zahtjeva, dizajn izgleda aplikacije, kreiranje sekvencijskih dijagrama i dijagrama obrazaca uporabe.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Implementacija je trajala oko 7 tjedana(3.,4.,5.,6.,14.,15.,16. tjedan nastave) te je uključivala izradu baze podataka, frontenda, backenda, te njihovo povezivanje.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Tijekom zadnjeg tjedna obavljeno je testiranje aplikacije. Testirali smo funkcionalnosti aplikacije i osigurali ispravan rad aplikacije.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U posljednjem tjednu smo završili s izradom dokumentacije.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2" name="Google Shape;24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3949"/>
            <a:ext cx="1105350" cy="20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3" name="Google Shape;2493;p36"/>
          <p:cNvSpPr/>
          <p:nvPr/>
        </p:nvSpPr>
        <p:spPr>
          <a:xfrm>
            <a:off x="810950" y="330650"/>
            <a:ext cx="6087000" cy="603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4" name="Google Shape;2494;p36"/>
          <p:cNvSpPr txBox="1"/>
          <p:nvPr>
            <p:ph idx="4294967295" type="ctrTitle"/>
          </p:nvPr>
        </p:nvSpPr>
        <p:spPr>
          <a:xfrm>
            <a:off x="495075" y="-144700"/>
            <a:ext cx="69357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Organizacija rada</a:t>
            </a:r>
            <a:endParaRPr sz="4800"/>
          </a:p>
        </p:txBody>
      </p:sp>
      <p:sp>
        <p:nvSpPr>
          <p:cNvPr id="2495" name="Google Shape;2495;p36"/>
          <p:cNvSpPr txBox="1"/>
          <p:nvPr/>
        </p:nvSpPr>
        <p:spPr>
          <a:xfrm>
            <a:off x="8553550" y="4764725"/>
            <a:ext cx="498900" cy="2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13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496" name="Google Shape;249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5400" y="1100575"/>
            <a:ext cx="2582328" cy="390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Google Shape;2501;p37"/>
          <p:cNvSpPr/>
          <p:nvPr/>
        </p:nvSpPr>
        <p:spPr>
          <a:xfrm>
            <a:off x="2212525" y="609750"/>
            <a:ext cx="29010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37"/>
          <p:cNvSpPr txBox="1"/>
          <p:nvPr>
            <p:ph type="title"/>
          </p:nvPr>
        </p:nvSpPr>
        <p:spPr>
          <a:xfrm>
            <a:off x="2016475" y="193950"/>
            <a:ext cx="478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Zaključak</a:t>
            </a:r>
            <a:endParaRPr sz="4800"/>
          </a:p>
        </p:txBody>
      </p:sp>
      <p:pic>
        <p:nvPicPr>
          <p:cNvPr id="2503" name="Google Shape;250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8141" y="1288198"/>
            <a:ext cx="2489475" cy="31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37"/>
          <p:cNvSpPr txBox="1"/>
          <p:nvPr/>
        </p:nvSpPr>
        <p:spPr>
          <a:xfrm>
            <a:off x="8252775" y="4524125"/>
            <a:ext cx="511500" cy="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14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505" name="Google Shape;2505;p37"/>
          <p:cNvSpPr txBox="1"/>
          <p:nvPr/>
        </p:nvSpPr>
        <p:spPr>
          <a:xfrm>
            <a:off x="502425" y="1436000"/>
            <a:ext cx="5574600" cy="3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Od samog početka, ali i kroz čitavu izradu projekta, upoznavali smo se s brojnim novim tehnologijama i alatima, što je ponekad stvaralo poteškoće, ali nam je znatno prošilo znanja i vještine.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Neke od poteškoća s kojima smo se susreli prilikom razvoja su: prijava pomoću Google-a na deployanoj aplikaciji, upload slika na deployanu aplikaciju, povezivanje frontenda i backenda, implementiranje responzivnosti, izrada dokumentacije i pripadajućih UML dijagrama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Iako aplikacija trenutačno zadovoljava većinu traženih funkcionalnosti, ima načina na koje bi se mogla još dodatno poboljšati. U aplikaciju bismo dodali dosad neimplementirane funkcionalnosti, uredili css kako bi bila potpuno responzivna, dodali dodatne funkcionalnosti koje nisu tražene u zadatku.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p25"/>
          <p:cNvSpPr/>
          <p:nvPr/>
        </p:nvSpPr>
        <p:spPr>
          <a:xfrm rot="5400000">
            <a:off x="-968075" y="2409225"/>
            <a:ext cx="3810000" cy="22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25"/>
          <p:cNvSpPr/>
          <p:nvPr/>
        </p:nvSpPr>
        <p:spPr>
          <a:xfrm flipH="1" rot="10800000">
            <a:off x="2032625" y="107182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25"/>
          <p:cNvSpPr/>
          <p:nvPr/>
        </p:nvSpPr>
        <p:spPr>
          <a:xfrm flipH="1" rot="10800000">
            <a:off x="6679172" y="107179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25"/>
          <p:cNvSpPr/>
          <p:nvPr/>
        </p:nvSpPr>
        <p:spPr>
          <a:xfrm flipH="1" rot="10800000">
            <a:off x="4361710" y="1071787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25"/>
          <p:cNvSpPr/>
          <p:nvPr/>
        </p:nvSpPr>
        <p:spPr>
          <a:xfrm flipH="1" rot="10800000">
            <a:off x="2145550" y="2401800"/>
            <a:ext cx="916800" cy="339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25"/>
          <p:cNvSpPr/>
          <p:nvPr/>
        </p:nvSpPr>
        <p:spPr>
          <a:xfrm flipH="1" rot="10800000">
            <a:off x="4454260" y="2387301"/>
            <a:ext cx="916800" cy="3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25"/>
          <p:cNvSpPr txBox="1"/>
          <p:nvPr>
            <p:ph type="ctrTitle"/>
          </p:nvPr>
        </p:nvSpPr>
        <p:spPr>
          <a:xfrm>
            <a:off x="3658660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 projektu</a:t>
            </a:r>
            <a:endParaRPr/>
          </a:p>
        </p:txBody>
      </p:sp>
      <p:sp>
        <p:nvSpPr>
          <p:cNvPr id="2210" name="Google Shape;2210;p25"/>
          <p:cNvSpPr txBox="1"/>
          <p:nvPr>
            <p:ph idx="2" type="title"/>
          </p:nvPr>
        </p:nvSpPr>
        <p:spPr>
          <a:xfrm>
            <a:off x="4262760" y="7717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11" name="Google Shape;2211;p25"/>
          <p:cNvSpPr txBox="1"/>
          <p:nvPr>
            <p:ph idx="3" type="ctrTitle"/>
          </p:nvPr>
        </p:nvSpPr>
        <p:spPr>
          <a:xfrm>
            <a:off x="4200299" y="2881650"/>
            <a:ext cx="14247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Arhitektura sustava</a:t>
            </a:r>
            <a:endParaRPr/>
          </a:p>
        </p:txBody>
      </p:sp>
      <p:sp>
        <p:nvSpPr>
          <p:cNvPr id="2212" name="Google Shape;2212;p25"/>
          <p:cNvSpPr txBox="1"/>
          <p:nvPr>
            <p:ph idx="5" type="title"/>
          </p:nvPr>
        </p:nvSpPr>
        <p:spPr>
          <a:xfrm>
            <a:off x="4361697" y="2176259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213" name="Google Shape;2213;p25"/>
          <p:cNvSpPr txBox="1"/>
          <p:nvPr>
            <p:ph idx="6" type="ctrTitle"/>
          </p:nvPr>
        </p:nvSpPr>
        <p:spPr>
          <a:xfrm>
            <a:off x="5974922" y="1589224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Pregled zahtjeva</a:t>
            </a:r>
            <a:endParaRPr/>
          </a:p>
        </p:txBody>
      </p:sp>
      <p:sp>
        <p:nvSpPr>
          <p:cNvPr id="2214" name="Google Shape;2214;p25"/>
          <p:cNvSpPr txBox="1"/>
          <p:nvPr>
            <p:ph idx="8" type="title"/>
          </p:nvPr>
        </p:nvSpPr>
        <p:spPr>
          <a:xfrm>
            <a:off x="6572622" y="7717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15" name="Google Shape;2215;p25"/>
          <p:cNvSpPr txBox="1"/>
          <p:nvPr>
            <p:ph idx="15" type="ctrTitle"/>
          </p:nvPr>
        </p:nvSpPr>
        <p:spPr>
          <a:xfrm rot="-5400000">
            <a:off x="-1086025" y="2345625"/>
            <a:ext cx="4067100" cy="44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16" name="Google Shape;2216;p25"/>
          <p:cNvSpPr txBox="1"/>
          <p:nvPr>
            <p:ph idx="16" type="ctrTitle"/>
          </p:nvPr>
        </p:nvSpPr>
        <p:spPr>
          <a:xfrm>
            <a:off x="1329575" y="1589233"/>
            <a:ext cx="2322900" cy="2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Članovi tima</a:t>
            </a:r>
            <a:endParaRPr/>
          </a:p>
        </p:txBody>
      </p:sp>
      <p:sp>
        <p:nvSpPr>
          <p:cNvPr id="2217" name="Google Shape;2217;p25"/>
          <p:cNvSpPr txBox="1"/>
          <p:nvPr>
            <p:ph idx="18" type="title"/>
          </p:nvPr>
        </p:nvSpPr>
        <p:spPr>
          <a:xfrm>
            <a:off x="1952875" y="739275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18" name="Google Shape;2218;p25"/>
          <p:cNvSpPr txBox="1"/>
          <p:nvPr>
            <p:ph idx="19" type="ctrTitle"/>
          </p:nvPr>
        </p:nvSpPr>
        <p:spPr>
          <a:xfrm>
            <a:off x="1442488" y="2881647"/>
            <a:ext cx="2322900" cy="26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UML dijagram obrazaca uporabe</a:t>
            </a:r>
            <a:endParaRPr/>
          </a:p>
        </p:txBody>
      </p:sp>
      <p:sp>
        <p:nvSpPr>
          <p:cNvPr id="2219" name="Google Shape;2219;p25"/>
          <p:cNvSpPr txBox="1"/>
          <p:nvPr>
            <p:ph idx="21" type="title"/>
          </p:nvPr>
        </p:nvSpPr>
        <p:spPr>
          <a:xfrm>
            <a:off x="2052988" y="2131372"/>
            <a:ext cx="11019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/>
          </a:p>
        </p:txBody>
      </p:sp>
      <p:sp>
        <p:nvSpPr>
          <p:cNvPr id="2220" name="Google Shape;2220;p25"/>
          <p:cNvSpPr/>
          <p:nvPr/>
        </p:nvSpPr>
        <p:spPr>
          <a:xfrm flipH="1" rot="10800000">
            <a:off x="2145560" y="4020238"/>
            <a:ext cx="916800" cy="33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25"/>
          <p:cNvSpPr/>
          <p:nvPr/>
        </p:nvSpPr>
        <p:spPr>
          <a:xfrm flipH="1" rot="10800000">
            <a:off x="4454260" y="3975262"/>
            <a:ext cx="916800" cy="38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25"/>
          <p:cNvSpPr/>
          <p:nvPr/>
        </p:nvSpPr>
        <p:spPr>
          <a:xfrm flipH="1" rot="10800000">
            <a:off x="6762950" y="2331679"/>
            <a:ext cx="916800" cy="384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25"/>
          <p:cNvSpPr txBox="1"/>
          <p:nvPr/>
        </p:nvSpPr>
        <p:spPr>
          <a:xfrm>
            <a:off x="6762950" y="1914525"/>
            <a:ext cx="12873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06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4" name="Google Shape;2224;p25"/>
          <p:cNvSpPr txBox="1"/>
          <p:nvPr/>
        </p:nvSpPr>
        <p:spPr>
          <a:xfrm>
            <a:off x="1863850" y="3523475"/>
            <a:ext cx="14802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07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5" name="Google Shape;2225;p25"/>
          <p:cNvSpPr txBox="1"/>
          <p:nvPr/>
        </p:nvSpPr>
        <p:spPr>
          <a:xfrm>
            <a:off x="4038975" y="3580725"/>
            <a:ext cx="1727100" cy="9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08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6" name="Google Shape;2226;p25"/>
          <p:cNvSpPr txBox="1"/>
          <p:nvPr/>
        </p:nvSpPr>
        <p:spPr>
          <a:xfrm>
            <a:off x="6180950" y="2687850"/>
            <a:ext cx="208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Ispitivanje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7" name="Google Shape;2227;p25"/>
          <p:cNvSpPr txBox="1"/>
          <p:nvPr/>
        </p:nvSpPr>
        <p:spPr>
          <a:xfrm>
            <a:off x="1688950" y="4302875"/>
            <a:ext cx="1830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Korišteni alati i tehnologije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8" name="Google Shape;2228;p25"/>
          <p:cNvSpPr txBox="1"/>
          <p:nvPr/>
        </p:nvSpPr>
        <p:spPr>
          <a:xfrm>
            <a:off x="4038975" y="4302875"/>
            <a:ext cx="18300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Organizacija rada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29" name="Google Shape;2229;p25"/>
          <p:cNvSpPr/>
          <p:nvPr/>
        </p:nvSpPr>
        <p:spPr>
          <a:xfrm flipH="1" rot="10800000">
            <a:off x="6742697" y="3997749"/>
            <a:ext cx="914400" cy="3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25"/>
          <p:cNvSpPr txBox="1"/>
          <p:nvPr/>
        </p:nvSpPr>
        <p:spPr>
          <a:xfrm>
            <a:off x="6633375" y="3591550"/>
            <a:ext cx="9804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0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09</a:t>
            </a:r>
            <a:endParaRPr sz="5000">
              <a:solidFill>
                <a:schemeClr val="dk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31" name="Google Shape;2231;p25"/>
          <p:cNvSpPr txBox="1"/>
          <p:nvPr/>
        </p:nvSpPr>
        <p:spPr>
          <a:xfrm>
            <a:off x="6389000" y="4382500"/>
            <a:ext cx="14802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Zaključak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32" name="Google Shape;2232;p25"/>
          <p:cNvSpPr txBox="1"/>
          <p:nvPr/>
        </p:nvSpPr>
        <p:spPr>
          <a:xfrm>
            <a:off x="8537675" y="4753125"/>
            <a:ext cx="422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2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26"/>
          <p:cNvSpPr txBox="1"/>
          <p:nvPr>
            <p:ph idx="1" type="body"/>
          </p:nvPr>
        </p:nvSpPr>
        <p:spPr>
          <a:xfrm>
            <a:off x="1109150" y="1556550"/>
            <a:ext cx="3842100" cy="20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1.</a:t>
            </a:r>
            <a:r>
              <a:rPr lang="en" sz="1500">
                <a:solidFill>
                  <a:srgbClr val="1F2328"/>
                </a:solidFill>
              </a:rPr>
              <a:t>Stella Tomac - voditeljica, </a:t>
            </a:r>
            <a:br>
              <a:rPr lang="en" sz="1500">
                <a:solidFill>
                  <a:srgbClr val="1F2328"/>
                </a:solidFill>
              </a:rPr>
            </a:br>
            <a:r>
              <a:rPr lang="en" sz="1500">
                <a:solidFill>
                  <a:srgbClr val="1F2328"/>
                </a:solidFill>
              </a:rPr>
              <a:t>                           backend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2.</a:t>
            </a:r>
            <a:r>
              <a:rPr lang="en" sz="1500">
                <a:solidFill>
                  <a:srgbClr val="1F2328"/>
                </a:solidFill>
              </a:rPr>
              <a:t>Bartul Šimić - backend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3.</a:t>
            </a:r>
            <a:r>
              <a:rPr lang="en" sz="1500">
                <a:solidFill>
                  <a:srgbClr val="1F2328"/>
                </a:solidFill>
              </a:rPr>
              <a:t>Antonia Švenjak - frontend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4.</a:t>
            </a:r>
            <a:r>
              <a:rPr lang="en" sz="1500">
                <a:solidFill>
                  <a:srgbClr val="1F2328"/>
                </a:solidFill>
              </a:rPr>
              <a:t>Danijel Živković - backend, baza</a:t>
            </a:r>
            <a:br>
              <a:rPr lang="en" sz="1500">
                <a:solidFill>
                  <a:srgbClr val="1F2328"/>
                </a:solidFill>
              </a:rPr>
            </a:br>
            <a:r>
              <a:rPr lang="en" sz="1500">
                <a:solidFill>
                  <a:srgbClr val="1F2328"/>
                </a:solidFill>
              </a:rPr>
              <a:t>                               podataka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5.</a:t>
            </a:r>
            <a:r>
              <a:rPr lang="en" sz="1500">
                <a:solidFill>
                  <a:srgbClr val="1F2328"/>
                </a:solidFill>
              </a:rPr>
              <a:t>Elena Popović - frontend, dizajn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6.</a:t>
            </a:r>
            <a:r>
              <a:rPr lang="en" sz="1500">
                <a:solidFill>
                  <a:srgbClr val="1F2328"/>
                </a:solidFill>
              </a:rPr>
              <a:t>Lovro Kekez - backend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1CADE4"/>
                </a:solidFill>
              </a:rPr>
              <a:t>7.</a:t>
            </a:r>
            <a:r>
              <a:rPr lang="en" sz="1500">
                <a:solidFill>
                  <a:srgbClr val="1F2328"/>
                </a:solidFill>
              </a:rPr>
              <a:t>Mia Matić - frontend</a:t>
            </a:r>
            <a:endParaRPr sz="1500">
              <a:solidFill>
                <a:srgbClr val="1F2328"/>
              </a:solidFill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/>
          </a:p>
        </p:txBody>
      </p:sp>
      <p:sp>
        <p:nvSpPr>
          <p:cNvPr id="2238" name="Google Shape;2238;p26"/>
          <p:cNvSpPr/>
          <p:nvPr/>
        </p:nvSpPr>
        <p:spPr>
          <a:xfrm>
            <a:off x="4748250" y="884925"/>
            <a:ext cx="3375600" cy="3494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9" name="Google Shape;2239;p26"/>
          <p:cNvPicPr preferRelativeResize="0"/>
          <p:nvPr/>
        </p:nvPicPr>
        <p:blipFill rotWithShape="1">
          <a:blip r:embed="rId3">
            <a:alphaModFix/>
          </a:blip>
          <a:srcRect b="0" l="17951" r="23895" t="0"/>
          <a:stretch/>
        </p:blipFill>
        <p:spPr>
          <a:xfrm>
            <a:off x="4824425" y="961125"/>
            <a:ext cx="3375600" cy="349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240" name="Google Shape;2240;p26"/>
          <p:cNvSpPr/>
          <p:nvPr/>
        </p:nvSpPr>
        <p:spPr>
          <a:xfrm flipH="1" rot="10800000">
            <a:off x="568176" y="871195"/>
            <a:ext cx="3555900" cy="59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26"/>
          <p:cNvSpPr txBox="1"/>
          <p:nvPr>
            <p:ph type="title"/>
          </p:nvPr>
        </p:nvSpPr>
        <p:spPr>
          <a:xfrm>
            <a:off x="513575" y="390375"/>
            <a:ext cx="3665100" cy="8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Članovi tima</a:t>
            </a:r>
            <a:endParaRPr sz="4800"/>
          </a:p>
        </p:txBody>
      </p:sp>
      <p:sp>
        <p:nvSpPr>
          <p:cNvPr id="2242" name="Google Shape;2242;p26"/>
          <p:cNvSpPr txBox="1"/>
          <p:nvPr/>
        </p:nvSpPr>
        <p:spPr>
          <a:xfrm>
            <a:off x="8561775" y="4789300"/>
            <a:ext cx="3375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3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7" name="Google Shape;2247;p27"/>
          <p:cNvGrpSpPr/>
          <p:nvPr/>
        </p:nvGrpSpPr>
        <p:grpSpPr>
          <a:xfrm>
            <a:off x="386091" y="3663336"/>
            <a:ext cx="593164" cy="1161172"/>
            <a:chOff x="4921825" y="870250"/>
            <a:chExt cx="407925" cy="798550"/>
          </a:xfrm>
        </p:grpSpPr>
        <p:sp>
          <p:nvSpPr>
            <p:cNvPr id="2248" name="Google Shape;2248;p27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8" name="Google Shape;2278;p27"/>
          <p:cNvGrpSpPr/>
          <p:nvPr/>
        </p:nvGrpSpPr>
        <p:grpSpPr>
          <a:xfrm flipH="1">
            <a:off x="-2745382" y="-1156777"/>
            <a:ext cx="4017967" cy="3644766"/>
            <a:chOff x="3166062" y="1034326"/>
            <a:chExt cx="6010422" cy="5452155"/>
          </a:xfrm>
        </p:grpSpPr>
        <p:sp>
          <p:nvSpPr>
            <p:cNvPr id="2279" name="Google Shape;2279;p27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81" name="Google Shape;22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100" y="110638"/>
            <a:ext cx="2038350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p27"/>
          <p:cNvSpPr txBox="1"/>
          <p:nvPr/>
        </p:nvSpPr>
        <p:spPr>
          <a:xfrm>
            <a:off x="2595850" y="1534850"/>
            <a:ext cx="6326100" cy="29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Abel"/>
              <a:buChar char="-"/>
            </a:pPr>
            <a:r>
              <a:rPr lang="en" sz="1500">
                <a:solidFill>
                  <a:srgbClr val="1F2328"/>
                </a:solidFill>
                <a:latin typeface="Abel"/>
                <a:ea typeface="Abel"/>
                <a:cs typeface="Abel"/>
                <a:sym typeface="Abel"/>
              </a:rPr>
              <a:t>Aplikacija koja povezuje stanovnike s lokalnim trgovinama → lakša komunikacija vlasnika i kupaca</a:t>
            </a:r>
            <a:endParaRPr sz="1500">
              <a:solidFill>
                <a:srgbClr val="1F2328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500"/>
              <a:buFont typeface="Abel"/>
              <a:buChar char="-"/>
            </a:pPr>
            <a:r>
              <a:rPr lang="en" sz="1500">
                <a:solidFill>
                  <a:srgbClr val="1F2328"/>
                </a:solidFill>
                <a:latin typeface="Abel"/>
                <a:ea typeface="Abel"/>
                <a:cs typeface="Abel"/>
                <a:sym typeface="Abel"/>
              </a:rPr>
              <a:t>Jednostavniji način za pronalazak informacija o nadolazećim događajima, aktualnim ponudama i popustima, prostor za osvrt o pojedinim trgovinama i proizvodima koji bi vlasnicima trgovina pomogao poboljšati poslovanje, a kupcima pronaći trgovine i proizvode za koje imaju povratnu informaciju napisanu od strane drugih stanovnika.</a:t>
            </a:r>
            <a:endParaRPr sz="1500">
              <a:solidFill>
                <a:srgbClr val="1F2328"/>
              </a:solidFill>
              <a:latin typeface="Abel"/>
              <a:ea typeface="Abel"/>
              <a:cs typeface="Abel"/>
              <a:sym typeface="Abel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F2328"/>
              </a:buClr>
              <a:buSzPts val="1400"/>
              <a:buFont typeface="Abel"/>
              <a:buChar char="-"/>
            </a:pPr>
            <a:r>
              <a:rPr lang="en" sz="1500">
                <a:solidFill>
                  <a:srgbClr val="1F2328"/>
                </a:solidFill>
                <a:latin typeface="Abel"/>
                <a:ea typeface="Abel"/>
                <a:cs typeface="Abel"/>
                <a:sym typeface="Abel"/>
              </a:rPr>
              <a:t>Aplikacije koje se bave sličnom tematikom su npr. Košarica, 360 PROMO, ali dio problema koji ne rješavaju je povezivanje kupaca s lokalnim trgovinama</a:t>
            </a:r>
            <a:r>
              <a:rPr lang="en" sz="2400">
                <a:solidFill>
                  <a:srgbClr val="1F2328"/>
                </a:solidFill>
                <a:latin typeface="Abel"/>
                <a:ea typeface="Abel"/>
                <a:cs typeface="Abel"/>
                <a:sym typeface="Abel"/>
              </a:rPr>
              <a:t> </a:t>
            </a:r>
            <a:endParaRPr sz="2400">
              <a:solidFill>
                <a:srgbClr val="1F2328"/>
              </a:solidFill>
              <a:latin typeface="Abel"/>
              <a:ea typeface="Abel"/>
              <a:cs typeface="Abel"/>
              <a:sym typeface="Abe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283" name="Google Shape;2283;p27"/>
          <p:cNvSpPr/>
          <p:nvPr/>
        </p:nvSpPr>
        <p:spPr>
          <a:xfrm>
            <a:off x="3275925" y="548188"/>
            <a:ext cx="3143400" cy="60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27"/>
          <p:cNvSpPr txBox="1"/>
          <p:nvPr>
            <p:ph type="title"/>
          </p:nvPr>
        </p:nvSpPr>
        <p:spPr>
          <a:xfrm>
            <a:off x="3400300" y="179738"/>
            <a:ext cx="3237600" cy="8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O projektu</a:t>
            </a:r>
            <a:endParaRPr sz="4800"/>
          </a:p>
        </p:txBody>
      </p:sp>
      <p:sp>
        <p:nvSpPr>
          <p:cNvPr id="2285" name="Google Shape;2285;p27"/>
          <p:cNvSpPr txBox="1"/>
          <p:nvPr/>
        </p:nvSpPr>
        <p:spPr>
          <a:xfrm>
            <a:off x="8844750" y="4737825"/>
            <a:ext cx="2049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4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9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0" name="Google Shape;2290;p28"/>
          <p:cNvGrpSpPr/>
          <p:nvPr/>
        </p:nvGrpSpPr>
        <p:grpSpPr>
          <a:xfrm>
            <a:off x="8124741" y="2268648"/>
            <a:ext cx="593164" cy="1161172"/>
            <a:chOff x="4921825" y="870250"/>
            <a:chExt cx="407925" cy="798550"/>
          </a:xfrm>
        </p:grpSpPr>
        <p:sp>
          <p:nvSpPr>
            <p:cNvPr id="2291" name="Google Shape;2291;p28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28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28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28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28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28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28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28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28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28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28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28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28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8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8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8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8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8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8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8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8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8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8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8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8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8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8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8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8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8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p28"/>
          <p:cNvGrpSpPr/>
          <p:nvPr/>
        </p:nvGrpSpPr>
        <p:grpSpPr>
          <a:xfrm flipH="1">
            <a:off x="-1129557" y="1795885"/>
            <a:ext cx="4017967" cy="3644766"/>
            <a:chOff x="3166062" y="1034326"/>
            <a:chExt cx="6010422" cy="5452155"/>
          </a:xfrm>
        </p:grpSpPr>
        <p:sp>
          <p:nvSpPr>
            <p:cNvPr id="2322" name="Google Shape;2322;p28"/>
            <p:cNvSpPr/>
            <p:nvPr/>
          </p:nvSpPr>
          <p:spPr>
            <a:xfrm>
              <a:off x="3234090" y="1157235"/>
              <a:ext cx="5942394" cy="5329246"/>
            </a:xfrm>
            <a:custGeom>
              <a:rect b="b" l="l" r="r" t="t"/>
              <a:pathLst>
                <a:path extrusionOk="0" h="81084" w="90413">
                  <a:moveTo>
                    <a:pt x="90412" y="1"/>
                  </a:moveTo>
                  <a:lnTo>
                    <a:pt x="3084" y="50747"/>
                  </a:lnTo>
                  <a:cubicBezTo>
                    <a:pt x="1293" y="51801"/>
                    <a:pt x="239" y="51702"/>
                    <a:pt x="0" y="53075"/>
                  </a:cubicBezTo>
                  <a:lnTo>
                    <a:pt x="0" y="55104"/>
                  </a:lnTo>
                  <a:cubicBezTo>
                    <a:pt x="20" y="56675"/>
                    <a:pt x="1055" y="58247"/>
                    <a:pt x="3123" y="59440"/>
                  </a:cubicBezTo>
                  <a:lnTo>
                    <a:pt x="40641" y="81083"/>
                  </a:lnTo>
                  <a:lnTo>
                    <a:pt x="88642" y="81083"/>
                  </a:lnTo>
                  <a:cubicBezTo>
                    <a:pt x="89617" y="81083"/>
                    <a:pt x="90412" y="80288"/>
                    <a:pt x="90412" y="79313"/>
                  </a:cubicBezTo>
                  <a:lnTo>
                    <a:pt x="904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8"/>
            <p:cNvSpPr/>
            <p:nvPr/>
          </p:nvSpPr>
          <p:spPr>
            <a:xfrm>
              <a:off x="3166062" y="1034326"/>
              <a:ext cx="6010420" cy="5452152"/>
            </a:xfrm>
            <a:custGeom>
              <a:rect b="b" l="l" r="r" t="t"/>
              <a:pathLst>
                <a:path extrusionOk="0" h="82954" w="91448">
                  <a:moveTo>
                    <a:pt x="91447" y="1"/>
                  </a:moveTo>
                  <a:lnTo>
                    <a:pt x="4119" y="50767"/>
                  </a:lnTo>
                  <a:cubicBezTo>
                    <a:pt x="1" y="53154"/>
                    <a:pt x="21" y="57033"/>
                    <a:pt x="4158" y="59440"/>
                  </a:cubicBezTo>
                  <a:lnTo>
                    <a:pt x="44899" y="82953"/>
                  </a:lnTo>
                  <a:lnTo>
                    <a:pt x="89677" y="82953"/>
                  </a:lnTo>
                  <a:cubicBezTo>
                    <a:pt x="90652" y="82953"/>
                    <a:pt x="91447" y="82158"/>
                    <a:pt x="91447" y="81183"/>
                  </a:cubicBezTo>
                  <a:lnTo>
                    <a:pt x="914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24" name="Google Shape;23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3175" y="2766412"/>
            <a:ext cx="2767925" cy="26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5" name="Google Shape;2325;p28"/>
          <p:cNvSpPr/>
          <p:nvPr/>
        </p:nvSpPr>
        <p:spPr>
          <a:xfrm flipH="1" rot="10800000">
            <a:off x="8124759" y="-10"/>
            <a:ext cx="1019253" cy="660785"/>
          </a:xfrm>
          <a:custGeom>
            <a:rect b="b" l="l" r="r" t="t"/>
            <a:pathLst>
              <a:path extrusionOk="0" h="66294" w="116586">
                <a:moveTo>
                  <a:pt x="116586" y="0"/>
                </a:moveTo>
                <a:lnTo>
                  <a:pt x="0" y="66294"/>
                </a:lnTo>
                <a:lnTo>
                  <a:pt x="116586" y="6629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2326" name="Google Shape;2326;p28"/>
          <p:cNvSpPr txBox="1"/>
          <p:nvPr/>
        </p:nvSpPr>
        <p:spPr>
          <a:xfrm>
            <a:off x="2942550" y="2114413"/>
            <a:ext cx="4936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Funkcionalni zahtjevi: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Omogućiti lokalnim trgovinama objavljivanje proizvoda i usluga unutar kvartova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Omogućiti lokalnim trgovinama objavljivanje događaja poput lansiranja proizvoda i rasprodaja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Omogućiti stanovnicima kvartova pregled, kupovinu i recenziju proizvoda i usluga te filtriranje proizvoda po raznim kriterijima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Omogućiti stanovnicima pregled prošlih i tekućih narudžbi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Omogućiti stanovnicima pregled svih trgovina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Implementirati kupone putem kodova (alfanumeričkih) i QR kodova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27" name="Google Shape;2327;p28"/>
          <p:cNvSpPr txBox="1"/>
          <p:nvPr/>
        </p:nvSpPr>
        <p:spPr>
          <a:xfrm>
            <a:off x="5985025" y="313525"/>
            <a:ext cx="30000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Nefunkcionalni zahtjevi: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Responzivnost web aplikacije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Intuitivno grafičko sučelje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Autentifikacija korisnika i autorizacija aktivnosti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Šifriranje osjetljivi informacija spremljenih u bazi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328" name="Google Shape;2328;p28"/>
          <p:cNvSpPr/>
          <p:nvPr/>
        </p:nvSpPr>
        <p:spPr>
          <a:xfrm>
            <a:off x="440175" y="790600"/>
            <a:ext cx="43896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p28"/>
          <p:cNvSpPr txBox="1"/>
          <p:nvPr>
            <p:ph type="title"/>
          </p:nvPr>
        </p:nvSpPr>
        <p:spPr>
          <a:xfrm>
            <a:off x="244125" y="374800"/>
            <a:ext cx="4781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Pregled zahtjeva</a:t>
            </a:r>
            <a:endParaRPr sz="4800"/>
          </a:p>
        </p:txBody>
      </p:sp>
      <p:sp>
        <p:nvSpPr>
          <p:cNvPr id="2330" name="Google Shape;2330;p28"/>
          <p:cNvSpPr txBox="1"/>
          <p:nvPr/>
        </p:nvSpPr>
        <p:spPr>
          <a:xfrm>
            <a:off x="8717900" y="4749475"/>
            <a:ext cx="2478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5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4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29"/>
          <p:cNvSpPr/>
          <p:nvPr/>
        </p:nvSpPr>
        <p:spPr>
          <a:xfrm>
            <a:off x="401775" y="392075"/>
            <a:ext cx="4868100" cy="35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29"/>
          <p:cNvSpPr txBox="1"/>
          <p:nvPr>
            <p:ph type="ctrTitle"/>
          </p:nvPr>
        </p:nvSpPr>
        <p:spPr>
          <a:xfrm>
            <a:off x="0" y="116975"/>
            <a:ext cx="7731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UML dijagrami obrazaca</a:t>
            </a:r>
            <a:endParaRPr sz="4800"/>
          </a:p>
        </p:txBody>
      </p:sp>
      <p:sp>
        <p:nvSpPr>
          <p:cNvPr id="2337" name="Google Shape;2337;p29"/>
          <p:cNvSpPr txBox="1"/>
          <p:nvPr/>
        </p:nvSpPr>
        <p:spPr>
          <a:xfrm>
            <a:off x="8745000" y="4712750"/>
            <a:ext cx="285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6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38" name="Google Shape;23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00" y="838525"/>
            <a:ext cx="4107549" cy="26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9" name="Google Shape;233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150" y="2046800"/>
            <a:ext cx="4723850" cy="2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30"/>
          <p:cNvSpPr/>
          <p:nvPr/>
        </p:nvSpPr>
        <p:spPr>
          <a:xfrm>
            <a:off x="401775" y="392075"/>
            <a:ext cx="4868100" cy="353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5" name="Google Shape;2345;p30"/>
          <p:cNvSpPr txBox="1"/>
          <p:nvPr>
            <p:ph type="ctrTitle"/>
          </p:nvPr>
        </p:nvSpPr>
        <p:spPr>
          <a:xfrm>
            <a:off x="0" y="116975"/>
            <a:ext cx="77316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UML dijagrami obrazaca</a:t>
            </a:r>
            <a:endParaRPr sz="4800"/>
          </a:p>
        </p:txBody>
      </p:sp>
      <p:sp>
        <p:nvSpPr>
          <p:cNvPr id="2346" name="Google Shape;2346;p30"/>
          <p:cNvSpPr txBox="1"/>
          <p:nvPr/>
        </p:nvSpPr>
        <p:spPr>
          <a:xfrm>
            <a:off x="8745000" y="4712750"/>
            <a:ext cx="2859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7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347" name="Google Shape;23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00" y="855500"/>
            <a:ext cx="3807148" cy="210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8" name="Google Shape;23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8612" y="2993975"/>
            <a:ext cx="3506773" cy="20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9" name="Google Shape;23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9501" y="855500"/>
            <a:ext cx="3431401" cy="21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p31"/>
          <p:cNvSpPr/>
          <p:nvPr/>
        </p:nvSpPr>
        <p:spPr>
          <a:xfrm>
            <a:off x="1565700" y="615100"/>
            <a:ext cx="4664100" cy="32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5" name="Google Shape;2355;p31"/>
          <p:cNvSpPr txBox="1"/>
          <p:nvPr>
            <p:ph type="title"/>
          </p:nvPr>
        </p:nvSpPr>
        <p:spPr>
          <a:xfrm>
            <a:off x="898500" y="285700"/>
            <a:ext cx="599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800"/>
              <a:t>Arhitektura sustava</a:t>
            </a:r>
            <a:endParaRPr sz="4800"/>
          </a:p>
        </p:txBody>
      </p:sp>
      <p:grpSp>
        <p:nvGrpSpPr>
          <p:cNvPr id="2356" name="Google Shape;2356;p31"/>
          <p:cNvGrpSpPr/>
          <p:nvPr/>
        </p:nvGrpSpPr>
        <p:grpSpPr>
          <a:xfrm>
            <a:off x="7903741" y="3662236"/>
            <a:ext cx="593164" cy="1161172"/>
            <a:chOff x="4921825" y="870250"/>
            <a:chExt cx="407925" cy="798550"/>
          </a:xfrm>
        </p:grpSpPr>
        <p:sp>
          <p:nvSpPr>
            <p:cNvPr id="2357" name="Google Shape;2357;p3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3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3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3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3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3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3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3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3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3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3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3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3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3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3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3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3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3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3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3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3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3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3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3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3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3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7" name="Google Shape;2387;p31"/>
          <p:cNvGrpSpPr/>
          <p:nvPr/>
        </p:nvGrpSpPr>
        <p:grpSpPr>
          <a:xfrm>
            <a:off x="354366" y="938098"/>
            <a:ext cx="593164" cy="1161172"/>
            <a:chOff x="4921825" y="870250"/>
            <a:chExt cx="407925" cy="798550"/>
          </a:xfrm>
        </p:grpSpPr>
        <p:sp>
          <p:nvSpPr>
            <p:cNvPr id="2388" name="Google Shape;2388;p31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31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31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31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31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31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31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31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31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31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31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31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31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31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31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31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31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31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31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31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31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31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31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31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31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31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31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31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31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8" name="Google Shape;241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50" y="2257277"/>
            <a:ext cx="2156275" cy="244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9" name="Google Shape;2419;p31"/>
          <p:cNvSpPr txBox="1"/>
          <p:nvPr/>
        </p:nvSpPr>
        <p:spPr>
          <a:xfrm>
            <a:off x="8735475" y="4770975"/>
            <a:ext cx="247800" cy="2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8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  <p:pic>
        <p:nvPicPr>
          <p:cNvPr id="2420" name="Google Shape;24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150" y="1025375"/>
            <a:ext cx="4611750" cy="406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4" name="Shape 2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5" name="Google Shape;24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6113" y="1228500"/>
            <a:ext cx="3318812" cy="3745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6" name="Google Shape;2426;p32"/>
          <p:cNvGrpSpPr/>
          <p:nvPr/>
        </p:nvGrpSpPr>
        <p:grpSpPr>
          <a:xfrm>
            <a:off x="4846016" y="2120398"/>
            <a:ext cx="593164" cy="1161172"/>
            <a:chOff x="4921825" y="870250"/>
            <a:chExt cx="407925" cy="798550"/>
          </a:xfrm>
        </p:grpSpPr>
        <p:sp>
          <p:nvSpPr>
            <p:cNvPr id="2427" name="Google Shape;2427;p32"/>
            <p:cNvSpPr/>
            <p:nvPr/>
          </p:nvSpPr>
          <p:spPr>
            <a:xfrm>
              <a:off x="4921825" y="10926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9" y="0"/>
                    <a:pt x="509" y="18"/>
                    <a:pt x="452" y="54"/>
                  </a:cubicBezTo>
                  <a:cubicBezTo>
                    <a:pt x="201" y="179"/>
                    <a:pt x="0" y="530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1"/>
                  </a:cubicBezTo>
                  <a:cubicBezTo>
                    <a:pt x="702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32"/>
            <p:cNvSpPr/>
            <p:nvPr/>
          </p:nvSpPr>
          <p:spPr>
            <a:xfrm>
              <a:off x="5018325" y="1037425"/>
              <a:ext cx="21950" cy="26725"/>
            </a:xfrm>
            <a:custGeom>
              <a:rect b="b" l="l" r="r" t="t"/>
              <a:pathLst>
                <a:path extrusionOk="0" h="1069" w="878">
                  <a:moveTo>
                    <a:pt x="627" y="0"/>
                  </a:moveTo>
                  <a:cubicBezTo>
                    <a:pt x="564" y="0"/>
                    <a:pt x="495" y="20"/>
                    <a:pt x="426" y="58"/>
                  </a:cubicBezTo>
                  <a:cubicBezTo>
                    <a:pt x="175" y="209"/>
                    <a:pt x="0" y="509"/>
                    <a:pt x="0" y="760"/>
                  </a:cubicBezTo>
                  <a:cubicBezTo>
                    <a:pt x="0" y="969"/>
                    <a:pt x="96" y="1069"/>
                    <a:pt x="231" y="1069"/>
                  </a:cubicBezTo>
                  <a:cubicBezTo>
                    <a:pt x="290" y="1069"/>
                    <a:pt x="357" y="1049"/>
                    <a:pt x="426" y="1011"/>
                  </a:cubicBezTo>
                  <a:cubicBezTo>
                    <a:pt x="677" y="885"/>
                    <a:pt x="877" y="585"/>
                    <a:pt x="877" y="309"/>
                  </a:cubicBezTo>
                  <a:cubicBezTo>
                    <a:pt x="877" y="100"/>
                    <a:pt x="769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32"/>
            <p:cNvSpPr/>
            <p:nvPr/>
          </p:nvSpPr>
          <p:spPr>
            <a:xfrm>
              <a:off x="5114800" y="981775"/>
              <a:ext cx="21325" cy="26900"/>
            </a:xfrm>
            <a:custGeom>
              <a:rect b="b" l="l" r="r" t="t"/>
              <a:pathLst>
                <a:path extrusionOk="0" h="1076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204"/>
                    <a:pt x="1" y="530"/>
                    <a:pt x="1" y="780"/>
                  </a:cubicBezTo>
                  <a:cubicBezTo>
                    <a:pt x="1" y="969"/>
                    <a:pt x="95" y="1076"/>
                    <a:pt x="227" y="1076"/>
                  </a:cubicBezTo>
                  <a:cubicBezTo>
                    <a:pt x="287" y="1076"/>
                    <a:pt x="356" y="1053"/>
                    <a:pt x="427" y="1006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32"/>
            <p:cNvSpPr/>
            <p:nvPr/>
          </p:nvSpPr>
          <p:spPr>
            <a:xfrm>
              <a:off x="5210050" y="9260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204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580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32"/>
            <p:cNvSpPr/>
            <p:nvPr/>
          </p:nvSpPr>
          <p:spPr>
            <a:xfrm>
              <a:off x="5306525" y="8702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16" y="0"/>
                  </a:moveTo>
                  <a:cubicBezTo>
                    <a:pt x="556" y="0"/>
                    <a:pt x="492" y="18"/>
                    <a:pt x="427" y="53"/>
                  </a:cubicBezTo>
                  <a:cubicBezTo>
                    <a:pt x="226" y="229"/>
                    <a:pt x="1" y="505"/>
                    <a:pt x="1" y="780"/>
                  </a:cubicBezTo>
                  <a:cubicBezTo>
                    <a:pt x="1" y="977"/>
                    <a:pt x="103" y="1084"/>
                    <a:pt x="243" y="1084"/>
                  </a:cubicBezTo>
                  <a:cubicBezTo>
                    <a:pt x="300" y="1084"/>
                    <a:pt x="362" y="1067"/>
                    <a:pt x="427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32"/>
            <p:cNvSpPr/>
            <p:nvPr/>
          </p:nvSpPr>
          <p:spPr>
            <a:xfrm>
              <a:off x="4921825" y="12034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26" y="209"/>
                    <a:pt x="25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10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32"/>
            <p:cNvSpPr/>
            <p:nvPr/>
          </p:nvSpPr>
          <p:spPr>
            <a:xfrm>
              <a:off x="4922450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01" y="204"/>
                    <a:pt x="0" y="530"/>
                    <a:pt x="0" y="781"/>
                  </a:cubicBezTo>
                  <a:cubicBezTo>
                    <a:pt x="0" y="977"/>
                    <a:pt x="102" y="1085"/>
                    <a:pt x="252" y="1085"/>
                  </a:cubicBezTo>
                  <a:cubicBezTo>
                    <a:pt x="312" y="1085"/>
                    <a:pt x="380" y="1067"/>
                    <a:pt x="452" y="1031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32"/>
            <p:cNvSpPr/>
            <p:nvPr/>
          </p:nvSpPr>
          <p:spPr>
            <a:xfrm>
              <a:off x="4922450" y="14247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2" y="54"/>
                  </a:cubicBezTo>
                  <a:cubicBezTo>
                    <a:pt x="226" y="179"/>
                    <a:pt x="51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2" y="1032"/>
                  </a:cubicBezTo>
                  <a:cubicBezTo>
                    <a:pt x="702" y="906"/>
                    <a:pt x="878" y="605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32"/>
            <p:cNvSpPr/>
            <p:nvPr/>
          </p:nvSpPr>
          <p:spPr>
            <a:xfrm>
              <a:off x="4923700" y="1535550"/>
              <a:ext cx="21325" cy="26725"/>
            </a:xfrm>
            <a:custGeom>
              <a:rect b="b" l="l" r="r" t="t"/>
              <a:pathLst>
                <a:path extrusionOk="0" h="1069" w="853">
                  <a:moveTo>
                    <a:pt x="622" y="0"/>
                  </a:moveTo>
                  <a:cubicBezTo>
                    <a:pt x="563" y="0"/>
                    <a:pt x="496" y="20"/>
                    <a:pt x="427" y="58"/>
                  </a:cubicBezTo>
                  <a:cubicBezTo>
                    <a:pt x="176" y="183"/>
                    <a:pt x="1" y="484"/>
                    <a:pt x="1" y="760"/>
                  </a:cubicBezTo>
                  <a:cubicBezTo>
                    <a:pt x="1" y="968"/>
                    <a:pt x="97" y="1069"/>
                    <a:pt x="231" y="1069"/>
                  </a:cubicBezTo>
                  <a:cubicBezTo>
                    <a:pt x="291" y="1069"/>
                    <a:pt x="357" y="1049"/>
                    <a:pt x="427" y="1011"/>
                  </a:cubicBezTo>
                  <a:cubicBezTo>
                    <a:pt x="677" y="885"/>
                    <a:pt x="853" y="584"/>
                    <a:pt x="853" y="309"/>
                  </a:cubicBezTo>
                  <a:cubicBezTo>
                    <a:pt x="853" y="100"/>
                    <a:pt x="756" y="0"/>
                    <a:pt x="6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32"/>
            <p:cNvSpPr/>
            <p:nvPr/>
          </p:nvSpPr>
          <p:spPr>
            <a:xfrm>
              <a:off x="501832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201" y="205"/>
                    <a:pt x="0" y="480"/>
                    <a:pt x="0" y="781"/>
                  </a:cubicBezTo>
                  <a:cubicBezTo>
                    <a:pt x="0" y="978"/>
                    <a:pt x="102" y="1085"/>
                    <a:pt x="242" y="1085"/>
                  </a:cubicBezTo>
                  <a:cubicBezTo>
                    <a:pt x="299" y="1085"/>
                    <a:pt x="361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32"/>
            <p:cNvSpPr/>
            <p:nvPr/>
          </p:nvSpPr>
          <p:spPr>
            <a:xfrm>
              <a:off x="5114800" y="10920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201" y="204"/>
                    <a:pt x="1" y="530"/>
                    <a:pt x="1" y="781"/>
                  </a:cubicBezTo>
                  <a:cubicBezTo>
                    <a:pt x="1" y="977"/>
                    <a:pt x="103" y="1085"/>
                    <a:pt x="243" y="1085"/>
                  </a:cubicBezTo>
                  <a:cubicBezTo>
                    <a:pt x="299" y="1085"/>
                    <a:pt x="362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32"/>
            <p:cNvSpPr/>
            <p:nvPr/>
          </p:nvSpPr>
          <p:spPr>
            <a:xfrm>
              <a:off x="5210675" y="10362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01" y="230"/>
                    <a:pt x="0" y="53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0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32"/>
            <p:cNvSpPr/>
            <p:nvPr/>
          </p:nvSpPr>
          <p:spPr>
            <a:xfrm>
              <a:off x="5307150" y="981775"/>
              <a:ext cx="21975" cy="26900"/>
            </a:xfrm>
            <a:custGeom>
              <a:rect b="b" l="l" r="r" t="t"/>
              <a:pathLst>
                <a:path extrusionOk="0" h="1076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01" y="179"/>
                    <a:pt x="1" y="480"/>
                    <a:pt x="1" y="780"/>
                  </a:cubicBezTo>
                  <a:cubicBezTo>
                    <a:pt x="1" y="969"/>
                    <a:pt x="107" y="1076"/>
                    <a:pt x="246" y="1076"/>
                  </a:cubicBezTo>
                  <a:cubicBezTo>
                    <a:pt x="310" y="1076"/>
                    <a:pt x="381" y="1053"/>
                    <a:pt x="452" y="1006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32"/>
            <p:cNvSpPr/>
            <p:nvPr/>
          </p:nvSpPr>
          <p:spPr>
            <a:xfrm>
              <a:off x="5018950" y="12581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7"/>
                    <a:pt x="451" y="53"/>
                  </a:cubicBezTo>
                  <a:cubicBezTo>
                    <a:pt x="176" y="204"/>
                    <a:pt x="0" y="504"/>
                    <a:pt x="0" y="780"/>
                  </a:cubicBezTo>
                  <a:cubicBezTo>
                    <a:pt x="0" y="977"/>
                    <a:pt x="115" y="1084"/>
                    <a:pt x="262" y="1084"/>
                  </a:cubicBezTo>
                  <a:cubicBezTo>
                    <a:pt x="322" y="1084"/>
                    <a:pt x="387" y="1067"/>
                    <a:pt x="451" y="1031"/>
                  </a:cubicBezTo>
                  <a:cubicBezTo>
                    <a:pt x="702" y="905"/>
                    <a:pt x="877" y="580"/>
                    <a:pt x="877" y="304"/>
                  </a:cubicBezTo>
                  <a:cubicBezTo>
                    <a:pt x="877" y="107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32"/>
            <p:cNvSpPr/>
            <p:nvPr/>
          </p:nvSpPr>
          <p:spPr>
            <a:xfrm>
              <a:off x="5018950" y="1369225"/>
              <a:ext cx="21950" cy="27000"/>
            </a:xfrm>
            <a:custGeom>
              <a:rect b="b" l="l" r="r" t="t"/>
              <a:pathLst>
                <a:path extrusionOk="0" h="1080" w="878">
                  <a:moveTo>
                    <a:pt x="637" y="0"/>
                  </a:moveTo>
                  <a:cubicBezTo>
                    <a:pt x="578" y="0"/>
                    <a:pt x="513" y="23"/>
                    <a:pt x="451" y="70"/>
                  </a:cubicBezTo>
                  <a:cubicBezTo>
                    <a:pt x="176" y="195"/>
                    <a:pt x="0" y="496"/>
                    <a:pt x="0" y="771"/>
                  </a:cubicBezTo>
                  <a:cubicBezTo>
                    <a:pt x="0" y="980"/>
                    <a:pt x="109" y="1080"/>
                    <a:pt x="250" y="1080"/>
                  </a:cubicBezTo>
                  <a:cubicBezTo>
                    <a:pt x="313" y="1080"/>
                    <a:pt x="382" y="1060"/>
                    <a:pt x="451" y="1022"/>
                  </a:cubicBezTo>
                  <a:cubicBezTo>
                    <a:pt x="702" y="897"/>
                    <a:pt x="877" y="596"/>
                    <a:pt x="877" y="320"/>
                  </a:cubicBezTo>
                  <a:cubicBezTo>
                    <a:pt x="877" y="113"/>
                    <a:pt x="770" y="0"/>
                    <a:pt x="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32"/>
            <p:cNvSpPr/>
            <p:nvPr/>
          </p:nvSpPr>
          <p:spPr>
            <a:xfrm>
              <a:off x="5018950" y="147990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0"/>
                  </a:moveTo>
                  <a:cubicBezTo>
                    <a:pt x="568" y="0"/>
                    <a:pt x="509" y="18"/>
                    <a:pt x="451" y="54"/>
                  </a:cubicBezTo>
                  <a:cubicBezTo>
                    <a:pt x="226" y="179"/>
                    <a:pt x="25" y="505"/>
                    <a:pt x="0" y="780"/>
                  </a:cubicBezTo>
                  <a:cubicBezTo>
                    <a:pt x="0" y="977"/>
                    <a:pt x="102" y="1084"/>
                    <a:pt x="251" y="1084"/>
                  </a:cubicBezTo>
                  <a:cubicBezTo>
                    <a:pt x="312" y="1084"/>
                    <a:pt x="379" y="1067"/>
                    <a:pt x="451" y="1031"/>
                  </a:cubicBezTo>
                  <a:cubicBezTo>
                    <a:pt x="702" y="906"/>
                    <a:pt x="877" y="580"/>
                    <a:pt x="877" y="304"/>
                  </a:cubicBezTo>
                  <a:cubicBezTo>
                    <a:pt x="877" y="108"/>
                    <a:pt x="763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32"/>
            <p:cNvSpPr/>
            <p:nvPr/>
          </p:nvSpPr>
          <p:spPr>
            <a:xfrm>
              <a:off x="5114800" y="1203450"/>
              <a:ext cx="21325" cy="26750"/>
            </a:xfrm>
            <a:custGeom>
              <a:rect b="b" l="l" r="r" t="t"/>
              <a:pathLst>
                <a:path extrusionOk="0" h="1070" w="853">
                  <a:moveTo>
                    <a:pt x="622" y="1"/>
                  </a:moveTo>
                  <a:cubicBezTo>
                    <a:pt x="563" y="1"/>
                    <a:pt x="496" y="20"/>
                    <a:pt x="427" y="59"/>
                  </a:cubicBezTo>
                  <a:cubicBezTo>
                    <a:pt x="201" y="184"/>
                    <a:pt x="26" y="485"/>
                    <a:pt x="1" y="761"/>
                  </a:cubicBezTo>
                  <a:cubicBezTo>
                    <a:pt x="1" y="969"/>
                    <a:pt x="85" y="1069"/>
                    <a:pt x="220" y="1069"/>
                  </a:cubicBezTo>
                  <a:cubicBezTo>
                    <a:pt x="280" y="1069"/>
                    <a:pt x="350" y="1050"/>
                    <a:pt x="427" y="1011"/>
                  </a:cubicBezTo>
                  <a:cubicBezTo>
                    <a:pt x="677" y="886"/>
                    <a:pt x="853" y="585"/>
                    <a:pt x="853" y="310"/>
                  </a:cubicBezTo>
                  <a:cubicBezTo>
                    <a:pt x="853" y="101"/>
                    <a:pt x="756" y="1"/>
                    <a:pt x="6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32"/>
            <p:cNvSpPr/>
            <p:nvPr/>
          </p:nvSpPr>
          <p:spPr>
            <a:xfrm>
              <a:off x="5210675" y="11478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35" y="1"/>
                  </a:moveTo>
                  <a:cubicBezTo>
                    <a:pt x="579" y="1"/>
                    <a:pt x="516" y="18"/>
                    <a:pt x="451" y="54"/>
                  </a:cubicBezTo>
                  <a:cubicBezTo>
                    <a:pt x="226" y="180"/>
                    <a:pt x="0" y="480"/>
                    <a:pt x="0" y="781"/>
                  </a:cubicBezTo>
                  <a:cubicBezTo>
                    <a:pt x="0" y="978"/>
                    <a:pt x="115" y="1085"/>
                    <a:pt x="263" y="1085"/>
                  </a:cubicBezTo>
                  <a:cubicBezTo>
                    <a:pt x="322" y="1085"/>
                    <a:pt x="387" y="1068"/>
                    <a:pt x="451" y="1032"/>
                  </a:cubicBezTo>
                  <a:cubicBezTo>
                    <a:pt x="702" y="906"/>
                    <a:pt x="878" y="581"/>
                    <a:pt x="878" y="305"/>
                  </a:cubicBezTo>
                  <a:cubicBezTo>
                    <a:pt x="878" y="108"/>
                    <a:pt x="776" y="1"/>
                    <a:pt x="6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32"/>
            <p:cNvSpPr/>
            <p:nvPr/>
          </p:nvSpPr>
          <p:spPr>
            <a:xfrm>
              <a:off x="5307150" y="1092050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580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32"/>
            <p:cNvSpPr/>
            <p:nvPr/>
          </p:nvSpPr>
          <p:spPr>
            <a:xfrm>
              <a:off x="5115425" y="1313850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176" y="179"/>
                    <a:pt x="1" y="48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32"/>
            <p:cNvSpPr/>
            <p:nvPr/>
          </p:nvSpPr>
          <p:spPr>
            <a:xfrm>
              <a:off x="5115425" y="142412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16" y="1"/>
                  </a:moveTo>
                  <a:cubicBezTo>
                    <a:pt x="556" y="1"/>
                    <a:pt x="492" y="18"/>
                    <a:pt x="427" y="54"/>
                  </a:cubicBezTo>
                  <a:cubicBezTo>
                    <a:pt x="226" y="179"/>
                    <a:pt x="26" y="530"/>
                    <a:pt x="1" y="781"/>
                  </a:cubicBezTo>
                  <a:cubicBezTo>
                    <a:pt x="1" y="977"/>
                    <a:pt x="90" y="1085"/>
                    <a:pt x="232" y="1085"/>
                  </a:cubicBezTo>
                  <a:cubicBezTo>
                    <a:pt x="289" y="1085"/>
                    <a:pt x="355" y="1067"/>
                    <a:pt x="427" y="1031"/>
                  </a:cubicBezTo>
                  <a:cubicBezTo>
                    <a:pt x="677" y="906"/>
                    <a:pt x="878" y="580"/>
                    <a:pt x="878" y="305"/>
                  </a:cubicBezTo>
                  <a:cubicBezTo>
                    <a:pt x="878" y="108"/>
                    <a:pt x="763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32"/>
            <p:cNvSpPr/>
            <p:nvPr/>
          </p:nvSpPr>
          <p:spPr>
            <a:xfrm>
              <a:off x="5211300" y="1258100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01" y="179"/>
                    <a:pt x="0" y="530"/>
                    <a:pt x="25" y="780"/>
                  </a:cubicBezTo>
                  <a:cubicBezTo>
                    <a:pt x="25" y="977"/>
                    <a:pt x="115" y="1084"/>
                    <a:pt x="257" y="1084"/>
                  </a:cubicBezTo>
                  <a:cubicBezTo>
                    <a:pt x="314" y="1084"/>
                    <a:pt x="380" y="1067"/>
                    <a:pt x="452" y="1031"/>
                  </a:cubicBezTo>
                  <a:cubicBezTo>
                    <a:pt x="702" y="905"/>
                    <a:pt x="903" y="580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32"/>
            <p:cNvSpPr/>
            <p:nvPr/>
          </p:nvSpPr>
          <p:spPr>
            <a:xfrm>
              <a:off x="5307150" y="1202325"/>
              <a:ext cx="21975" cy="27125"/>
            </a:xfrm>
            <a:custGeom>
              <a:rect b="b" l="l" r="r" t="t"/>
              <a:pathLst>
                <a:path extrusionOk="0" h="1085" w="879">
                  <a:moveTo>
                    <a:pt x="625" y="0"/>
                  </a:moveTo>
                  <a:cubicBezTo>
                    <a:pt x="569" y="0"/>
                    <a:pt x="510" y="18"/>
                    <a:pt x="452" y="54"/>
                  </a:cubicBezTo>
                  <a:cubicBezTo>
                    <a:pt x="227" y="179"/>
                    <a:pt x="26" y="530"/>
                    <a:pt x="1" y="781"/>
                  </a:cubicBezTo>
                  <a:cubicBezTo>
                    <a:pt x="1" y="977"/>
                    <a:pt x="116" y="1085"/>
                    <a:pt x="263" y="1085"/>
                  </a:cubicBezTo>
                  <a:cubicBezTo>
                    <a:pt x="323" y="1085"/>
                    <a:pt x="387" y="1067"/>
                    <a:pt x="452" y="1031"/>
                  </a:cubicBezTo>
                  <a:cubicBezTo>
                    <a:pt x="678" y="906"/>
                    <a:pt x="878" y="605"/>
                    <a:pt x="878" y="304"/>
                  </a:cubicBezTo>
                  <a:cubicBezTo>
                    <a:pt x="878" y="108"/>
                    <a:pt x="763" y="0"/>
                    <a:pt x="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32"/>
            <p:cNvSpPr/>
            <p:nvPr/>
          </p:nvSpPr>
          <p:spPr>
            <a:xfrm>
              <a:off x="5307800" y="131310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47" y="1"/>
                  </a:moveTo>
                  <a:cubicBezTo>
                    <a:pt x="587" y="1"/>
                    <a:pt x="520" y="20"/>
                    <a:pt x="451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8" y="1069"/>
                    <a:pt x="250" y="1069"/>
                  </a:cubicBezTo>
                  <a:cubicBezTo>
                    <a:pt x="313" y="1069"/>
                    <a:pt x="382" y="1050"/>
                    <a:pt x="451" y="1011"/>
                  </a:cubicBezTo>
                  <a:cubicBezTo>
                    <a:pt x="702" y="886"/>
                    <a:pt x="877" y="585"/>
                    <a:pt x="877" y="310"/>
                  </a:cubicBezTo>
                  <a:cubicBezTo>
                    <a:pt x="877" y="101"/>
                    <a:pt x="781" y="1"/>
                    <a:pt x="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32"/>
            <p:cNvSpPr/>
            <p:nvPr/>
          </p:nvSpPr>
          <p:spPr>
            <a:xfrm>
              <a:off x="5211300" y="1368375"/>
              <a:ext cx="22575" cy="27125"/>
            </a:xfrm>
            <a:custGeom>
              <a:rect b="b" l="l" r="r" t="t"/>
              <a:pathLst>
                <a:path extrusionOk="0" h="1085" w="903">
                  <a:moveTo>
                    <a:pt x="640" y="0"/>
                  </a:moveTo>
                  <a:cubicBezTo>
                    <a:pt x="581" y="0"/>
                    <a:pt x="516" y="17"/>
                    <a:pt x="452" y="53"/>
                  </a:cubicBezTo>
                  <a:cubicBezTo>
                    <a:pt x="226" y="179"/>
                    <a:pt x="0" y="530"/>
                    <a:pt x="25" y="780"/>
                  </a:cubicBezTo>
                  <a:cubicBezTo>
                    <a:pt x="25" y="977"/>
                    <a:pt x="127" y="1084"/>
                    <a:pt x="268" y="1084"/>
                  </a:cubicBezTo>
                  <a:cubicBezTo>
                    <a:pt x="324" y="1084"/>
                    <a:pt x="387" y="1067"/>
                    <a:pt x="452" y="1031"/>
                  </a:cubicBezTo>
                  <a:cubicBezTo>
                    <a:pt x="702" y="906"/>
                    <a:pt x="903" y="605"/>
                    <a:pt x="903" y="304"/>
                  </a:cubicBezTo>
                  <a:cubicBezTo>
                    <a:pt x="903" y="107"/>
                    <a:pt x="788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32"/>
            <p:cNvSpPr/>
            <p:nvPr/>
          </p:nvSpPr>
          <p:spPr>
            <a:xfrm>
              <a:off x="4921825" y="1642050"/>
              <a:ext cx="21950" cy="26750"/>
            </a:xfrm>
            <a:custGeom>
              <a:rect b="b" l="l" r="r" t="t"/>
              <a:pathLst>
                <a:path extrusionOk="0" h="1070" w="878">
                  <a:moveTo>
                    <a:pt x="636" y="1"/>
                  </a:moveTo>
                  <a:cubicBezTo>
                    <a:pt x="577" y="1"/>
                    <a:pt x="513" y="20"/>
                    <a:pt x="452" y="59"/>
                  </a:cubicBezTo>
                  <a:cubicBezTo>
                    <a:pt x="201" y="184"/>
                    <a:pt x="0" y="510"/>
                    <a:pt x="0" y="761"/>
                  </a:cubicBezTo>
                  <a:cubicBezTo>
                    <a:pt x="0" y="969"/>
                    <a:pt x="109" y="1069"/>
                    <a:pt x="251" y="1069"/>
                  </a:cubicBezTo>
                  <a:cubicBezTo>
                    <a:pt x="313" y="1069"/>
                    <a:pt x="382" y="1050"/>
                    <a:pt x="452" y="1011"/>
                  </a:cubicBezTo>
                  <a:cubicBezTo>
                    <a:pt x="702" y="886"/>
                    <a:pt x="878" y="585"/>
                    <a:pt x="878" y="309"/>
                  </a:cubicBezTo>
                  <a:cubicBezTo>
                    <a:pt x="878" y="101"/>
                    <a:pt x="769" y="1"/>
                    <a:pt x="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32"/>
            <p:cNvSpPr/>
            <p:nvPr/>
          </p:nvSpPr>
          <p:spPr>
            <a:xfrm>
              <a:off x="5018325" y="1586400"/>
              <a:ext cx="21950" cy="27150"/>
            </a:xfrm>
            <a:custGeom>
              <a:rect b="b" l="l" r="r" t="t"/>
              <a:pathLst>
                <a:path extrusionOk="0" h="1086" w="878">
                  <a:moveTo>
                    <a:pt x="615" y="1"/>
                  </a:moveTo>
                  <a:cubicBezTo>
                    <a:pt x="556" y="1"/>
                    <a:pt x="491" y="18"/>
                    <a:pt x="426" y="54"/>
                  </a:cubicBezTo>
                  <a:cubicBezTo>
                    <a:pt x="175" y="180"/>
                    <a:pt x="0" y="480"/>
                    <a:pt x="0" y="781"/>
                  </a:cubicBezTo>
                  <a:cubicBezTo>
                    <a:pt x="0" y="978"/>
                    <a:pt x="89" y="1085"/>
                    <a:pt x="231" y="1085"/>
                  </a:cubicBezTo>
                  <a:cubicBezTo>
                    <a:pt x="288" y="1085"/>
                    <a:pt x="354" y="1068"/>
                    <a:pt x="426" y="1032"/>
                  </a:cubicBezTo>
                  <a:cubicBezTo>
                    <a:pt x="677" y="906"/>
                    <a:pt x="877" y="581"/>
                    <a:pt x="877" y="305"/>
                  </a:cubicBezTo>
                  <a:cubicBezTo>
                    <a:pt x="877" y="108"/>
                    <a:pt x="763" y="1"/>
                    <a:pt x="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32"/>
            <p:cNvSpPr/>
            <p:nvPr/>
          </p:nvSpPr>
          <p:spPr>
            <a:xfrm>
              <a:off x="5114800" y="1530650"/>
              <a:ext cx="21325" cy="27125"/>
            </a:xfrm>
            <a:custGeom>
              <a:rect b="b" l="l" r="r" t="t"/>
              <a:pathLst>
                <a:path extrusionOk="0" h="1085" w="853">
                  <a:moveTo>
                    <a:pt x="611" y="0"/>
                  </a:moveTo>
                  <a:cubicBezTo>
                    <a:pt x="554" y="0"/>
                    <a:pt x="491" y="18"/>
                    <a:pt x="427" y="54"/>
                  </a:cubicBezTo>
                  <a:cubicBezTo>
                    <a:pt x="176" y="179"/>
                    <a:pt x="1" y="530"/>
                    <a:pt x="1" y="780"/>
                  </a:cubicBezTo>
                  <a:cubicBezTo>
                    <a:pt x="1" y="977"/>
                    <a:pt x="90" y="1084"/>
                    <a:pt x="232" y="1084"/>
                  </a:cubicBezTo>
                  <a:cubicBezTo>
                    <a:pt x="289" y="1084"/>
                    <a:pt x="355" y="1067"/>
                    <a:pt x="427" y="1031"/>
                  </a:cubicBezTo>
                  <a:cubicBezTo>
                    <a:pt x="677" y="906"/>
                    <a:pt x="853" y="580"/>
                    <a:pt x="853" y="304"/>
                  </a:cubicBezTo>
                  <a:cubicBezTo>
                    <a:pt x="853" y="108"/>
                    <a:pt x="751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32"/>
            <p:cNvSpPr/>
            <p:nvPr/>
          </p:nvSpPr>
          <p:spPr>
            <a:xfrm>
              <a:off x="5210050" y="1474875"/>
              <a:ext cx="21950" cy="27125"/>
            </a:xfrm>
            <a:custGeom>
              <a:rect b="b" l="l" r="r" t="t"/>
              <a:pathLst>
                <a:path extrusionOk="0" h="1085" w="878">
                  <a:moveTo>
                    <a:pt x="624" y="1"/>
                  </a:moveTo>
                  <a:cubicBezTo>
                    <a:pt x="568" y="1"/>
                    <a:pt x="509" y="18"/>
                    <a:pt x="451" y="54"/>
                  </a:cubicBezTo>
                  <a:cubicBezTo>
                    <a:pt x="226" y="179"/>
                    <a:pt x="0" y="505"/>
                    <a:pt x="0" y="781"/>
                  </a:cubicBezTo>
                  <a:cubicBezTo>
                    <a:pt x="0" y="977"/>
                    <a:pt x="115" y="1085"/>
                    <a:pt x="263" y="1085"/>
                  </a:cubicBezTo>
                  <a:cubicBezTo>
                    <a:pt x="322" y="1085"/>
                    <a:pt x="387" y="1067"/>
                    <a:pt x="451" y="1032"/>
                  </a:cubicBezTo>
                  <a:cubicBezTo>
                    <a:pt x="677" y="906"/>
                    <a:pt x="877" y="605"/>
                    <a:pt x="877" y="305"/>
                  </a:cubicBezTo>
                  <a:cubicBezTo>
                    <a:pt x="877" y="108"/>
                    <a:pt x="763" y="1"/>
                    <a:pt x="6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32"/>
            <p:cNvSpPr/>
            <p:nvPr/>
          </p:nvSpPr>
          <p:spPr>
            <a:xfrm>
              <a:off x="5306525" y="1419625"/>
              <a:ext cx="21975" cy="26725"/>
            </a:xfrm>
            <a:custGeom>
              <a:rect b="b" l="l" r="r" t="t"/>
              <a:pathLst>
                <a:path extrusionOk="0" h="1069" w="879">
                  <a:moveTo>
                    <a:pt x="628" y="1"/>
                  </a:moveTo>
                  <a:cubicBezTo>
                    <a:pt x="565" y="1"/>
                    <a:pt x="496" y="20"/>
                    <a:pt x="427" y="59"/>
                  </a:cubicBezTo>
                  <a:cubicBezTo>
                    <a:pt x="226" y="184"/>
                    <a:pt x="1" y="485"/>
                    <a:pt x="1" y="760"/>
                  </a:cubicBezTo>
                  <a:cubicBezTo>
                    <a:pt x="1" y="969"/>
                    <a:pt x="97" y="1069"/>
                    <a:pt x="232" y="1069"/>
                  </a:cubicBezTo>
                  <a:cubicBezTo>
                    <a:pt x="291" y="1069"/>
                    <a:pt x="358" y="1049"/>
                    <a:pt x="427" y="1011"/>
                  </a:cubicBezTo>
                  <a:cubicBezTo>
                    <a:pt x="678" y="886"/>
                    <a:pt x="878" y="585"/>
                    <a:pt x="878" y="309"/>
                  </a:cubicBezTo>
                  <a:cubicBezTo>
                    <a:pt x="878" y="101"/>
                    <a:pt x="770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7" name="Google Shape;2457;p32"/>
          <p:cNvSpPr txBox="1"/>
          <p:nvPr/>
        </p:nvSpPr>
        <p:spPr>
          <a:xfrm>
            <a:off x="841525" y="1671300"/>
            <a:ext cx="36039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Podijeljeno je na ispitivanje komponenti i ispitivanje sustava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Kod ispitivanja komponenti fokus je bio na prolanasku mogućih mana aplikacije i provjera ponašanje nakon neočekivanog unosa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bel"/>
              <a:buChar char="-"/>
            </a:pPr>
            <a:r>
              <a:rPr lang="en" sz="15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Kod ispitivanja sustava je fokus bio na ispitivanju postojećih funkcionalnosti ali i neimplementiranih s ciljem provjere praktičnosti aplikacije</a:t>
            </a:r>
            <a:endParaRPr sz="15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458" name="Google Shape;2458;p32"/>
          <p:cNvSpPr/>
          <p:nvPr/>
        </p:nvSpPr>
        <p:spPr>
          <a:xfrm>
            <a:off x="1037575" y="826775"/>
            <a:ext cx="3603900" cy="603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p32"/>
          <p:cNvSpPr txBox="1"/>
          <p:nvPr>
            <p:ph idx="8" type="title"/>
          </p:nvPr>
        </p:nvSpPr>
        <p:spPr>
          <a:xfrm>
            <a:off x="1126525" y="326400"/>
            <a:ext cx="3318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Ispitivanje</a:t>
            </a:r>
            <a:endParaRPr sz="4800"/>
          </a:p>
        </p:txBody>
      </p:sp>
      <p:sp>
        <p:nvSpPr>
          <p:cNvPr id="2460" name="Google Shape;2460;p32"/>
          <p:cNvSpPr txBox="1"/>
          <p:nvPr/>
        </p:nvSpPr>
        <p:spPr>
          <a:xfrm>
            <a:off x="8591625" y="4678650"/>
            <a:ext cx="3333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Abel"/>
                <a:ea typeface="Abel"/>
                <a:cs typeface="Abel"/>
                <a:sym typeface="Abel"/>
              </a:rPr>
              <a:t>9</a:t>
            </a:r>
            <a:endParaRPr>
              <a:solidFill>
                <a:schemeClr val="dk2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nline Shopping MK Plan by Slidesgo">
  <a:themeElements>
    <a:clrScheme name="Simple Light">
      <a:dk1>
        <a:srgbClr val="000000"/>
      </a:dk1>
      <a:lt1>
        <a:srgbClr val="FFFFFF"/>
      </a:lt1>
      <a:dk2>
        <a:srgbClr val="686868"/>
      </a:dk2>
      <a:lt2>
        <a:srgbClr val="EFE4C8"/>
      </a:lt2>
      <a:accent1>
        <a:srgbClr val="EFEFEF"/>
      </a:accent1>
      <a:accent2>
        <a:srgbClr val="D7E7E7"/>
      </a:accent2>
      <a:accent3>
        <a:srgbClr val="A3D6D7"/>
      </a:accent3>
      <a:accent4>
        <a:srgbClr val="EBB7B0"/>
      </a:accent4>
      <a:accent5>
        <a:srgbClr val="F19082"/>
      </a:accent5>
      <a:accent6>
        <a:srgbClr val="CD4A3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